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6" r:id="rId3"/>
    <p:sldId id="275" r:id="rId4"/>
    <p:sldId id="258" r:id="rId5"/>
    <p:sldId id="269" r:id="rId6"/>
    <p:sldId id="270" r:id="rId7"/>
    <p:sldId id="271" r:id="rId8"/>
    <p:sldId id="272" r:id="rId9"/>
    <p:sldId id="262" r:id="rId10"/>
    <p:sldId id="273" r:id="rId11"/>
    <p:sldId id="274" r:id="rId12"/>
    <p:sldId id="276" r:id="rId13"/>
    <p:sldId id="278" r:id="rId14"/>
    <p:sldId id="277" r:id="rId15"/>
    <p:sldId id="28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2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C11CBB-2D78-1539-D723-3D35B5C0FC00}" v="204" dt="2025-04-05T14:55:26.329"/>
    <p1510:client id="{BF1B6680-18F9-09F9-A011-E3C0854342EE}" v="108" dt="2025-04-05T14:56:30.804"/>
    <p1510:client id="{D0DD54BD-B8DB-49CA-4CA4-7FDA45B54BCB}" v="171" dt="2025-04-07T09:26:28.141"/>
    <p1510:client id="{D90BB745-4140-BDA6-34C3-75B065D31CA0}" v="167" dt="2025-04-05T14:00:12.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4.svg"/><Relationship Id="rId4" Type="http://schemas.openxmlformats.org/officeDocument/2006/relationships/image" Target="../media/image16.svg"/><Relationship Id="rId9" Type="http://schemas.openxmlformats.org/officeDocument/2006/relationships/image" Target="../media/image3.png"/></Relationships>
</file>

<file path=ppt/diagrams/_rels/data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13.png"/><Relationship Id="rId12" Type="http://schemas.openxmlformats.org/officeDocument/2006/relationships/image" Target="../media/image30.svg"/><Relationship Id="rId2" Type="http://schemas.openxmlformats.org/officeDocument/2006/relationships/image" Target="../media/image22.svg"/><Relationship Id="rId16" Type="http://schemas.openxmlformats.org/officeDocument/2006/relationships/image" Target="../media/image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1.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image" Target="../media/image32.svg"/></Relationships>
</file>

<file path=ppt/diagrams/_rels/data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ata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4.svg"/><Relationship Id="rId4" Type="http://schemas.openxmlformats.org/officeDocument/2006/relationships/image" Target="../media/image16.svg"/><Relationship Id="rId9" Type="http://schemas.openxmlformats.org/officeDocument/2006/relationships/image" Target="../media/image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13.png"/><Relationship Id="rId12" Type="http://schemas.openxmlformats.org/officeDocument/2006/relationships/image" Target="../media/image30.svg"/><Relationship Id="rId2" Type="http://schemas.openxmlformats.org/officeDocument/2006/relationships/image" Target="../media/image22.svg"/><Relationship Id="rId16" Type="http://schemas.openxmlformats.org/officeDocument/2006/relationships/image" Target="../media/image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1.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 Id="rId1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CBEE9-EABD-48C8-BB40-5B13CB09642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F8576DC-64F7-4BB3-884E-6A333DE689CD}">
      <dgm:prSet/>
      <dgm:spPr/>
      <dgm:t>
        <a:bodyPr/>
        <a:lstStyle/>
        <a:p>
          <a:r>
            <a:rPr lang="en-US" dirty="0"/>
            <a:t>Smart Remediation, Seamless Clusters</a:t>
          </a:r>
        </a:p>
      </dgm:t>
    </dgm:pt>
    <dgm:pt modelId="{E6F8E2F3-D986-494C-AF4C-423D2F7A7DA3}" type="parTrans" cxnId="{6320D46A-BA95-47F2-91CB-F8EC9F9E3A3C}">
      <dgm:prSet/>
      <dgm:spPr/>
      <dgm:t>
        <a:bodyPr/>
        <a:lstStyle/>
        <a:p>
          <a:endParaRPr lang="en-US"/>
        </a:p>
      </dgm:t>
    </dgm:pt>
    <dgm:pt modelId="{F9DC627D-F356-4B4F-BB2B-88CBF346985C}" type="sibTrans" cxnId="{6320D46A-BA95-47F2-91CB-F8EC9F9E3A3C}">
      <dgm:prSet/>
      <dgm:spPr/>
      <dgm:t>
        <a:bodyPr/>
        <a:lstStyle/>
        <a:p>
          <a:endParaRPr lang="en-US"/>
        </a:p>
      </dgm:t>
    </dgm:pt>
    <dgm:pt modelId="{30CAACA6-960E-4A78-93B3-A48444403F5B}">
      <dgm:prSet/>
      <dgm:spPr/>
      <dgm:t>
        <a:bodyPr/>
        <a:lstStyle/>
        <a:p>
          <a:r>
            <a:rPr lang="en-US" dirty="0"/>
            <a:t>AI‑Driven Predictive Maintenance for Kubernetes &amp; Beyond</a:t>
          </a:r>
        </a:p>
      </dgm:t>
    </dgm:pt>
    <dgm:pt modelId="{58E42A61-95C7-4163-B2C9-16F88F2C2D54}" type="parTrans" cxnId="{10A8EA7F-EFC6-4496-8A54-E92EBDE5FF3E}">
      <dgm:prSet/>
      <dgm:spPr/>
      <dgm:t>
        <a:bodyPr/>
        <a:lstStyle/>
        <a:p>
          <a:endParaRPr lang="en-US"/>
        </a:p>
      </dgm:t>
    </dgm:pt>
    <dgm:pt modelId="{4AFFA9F1-4FA6-4FBC-91CE-EF1C6F5CBF1C}" type="sibTrans" cxnId="{10A8EA7F-EFC6-4496-8A54-E92EBDE5FF3E}">
      <dgm:prSet/>
      <dgm:spPr/>
      <dgm:t>
        <a:bodyPr/>
        <a:lstStyle/>
        <a:p>
          <a:endParaRPr lang="en-US"/>
        </a:p>
      </dgm:t>
    </dgm:pt>
    <dgm:pt modelId="{570BF73D-944D-4D2B-AA17-B37298B1B926}" type="pres">
      <dgm:prSet presAssocID="{F1BCBEE9-EABD-48C8-BB40-5B13CB096425}" presName="hierChild1" presStyleCnt="0">
        <dgm:presLayoutVars>
          <dgm:chPref val="1"/>
          <dgm:dir/>
          <dgm:animOne val="branch"/>
          <dgm:animLvl val="lvl"/>
          <dgm:resizeHandles/>
        </dgm:presLayoutVars>
      </dgm:prSet>
      <dgm:spPr/>
    </dgm:pt>
    <dgm:pt modelId="{C91CF446-DFBF-4FF9-8CEA-B8C0B519E8E9}" type="pres">
      <dgm:prSet presAssocID="{DF8576DC-64F7-4BB3-884E-6A333DE689CD}" presName="hierRoot1" presStyleCnt="0"/>
      <dgm:spPr/>
    </dgm:pt>
    <dgm:pt modelId="{40612F43-3086-4A99-9836-0F286ED30DDD}" type="pres">
      <dgm:prSet presAssocID="{DF8576DC-64F7-4BB3-884E-6A333DE689CD}" presName="composite" presStyleCnt="0"/>
      <dgm:spPr/>
    </dgm:pt>
    <dgm:pt modelId="{769BAA64-5D94-4D20-AE70-A30F7DD47786}" type="pres">
      <dgm:prSet presAssocID="{DF8576DC-64F7-4BB3-884E-6A333DE689CD}" presName="background" presStyleLbl="node0" presStyleIdx="0" presStyleCnt="2"/>
      <dgm:spPr/>
    </dgm:pt>
    <dgm:pt modelId="{27F89FDB-535E-431D-83FC-B3B43EEF6A34}" type="pres">
      <dgm:prSet presAssocID="{DF8576DC-64F7-4BB3-884E-6A333DE689CD}" presName="text" presStyleLbl="fgAcc0" presStyleIdx="0" presStyleCnt="2">
        <dgm:presLayoutVars>
          <dgm:chPref val="3"/>
        </dgm:presLayoutVars>
      </dgm:prSet>
      <dgm:spPr/>
    </dgm:pt>
    <dgm:pt modelId="{A260DD12-1F66-4848-863A-74B854593F65}" type="pres">
      <dgm:prSet presAssocID="{DF8576DC-64F7-4BB3-884E-6A333DE689CD}" presName="hierChild2" presStyleCnt="0"/>
      <dgm:spPr/>
    </dgm:pt>
    <dgm:pt modelId="{CCEC08CA-3B8C-42E5-BCA5-AB817D0613CD}" type="pres">
      <dgm:prSet presAssocID="{30CAACA6-960E-4A78-93B3-A48444403F5B}" presName="hierRoot1" presStyleCnt="0"/>
      <dgm:spPr/>
    </dgm:pt>
    <dgm:pt modelId="{F61DBEC4-4C4D-49E7-AA30-2315F9B54A48}" type="pres">
      <dgm:prSet presAssocID="{30CAACA6-960E-4A78-93B3-A48444403F5B}" presName="composite" presStyleCnt="0"/>
      <dgm:spPr/>
    </dgm:pt>
    <dgm:pt modelId="{D96E7006-ADFE-4FDB-8E43-0BD6075A6C54}" type="pres">
      <dgm:prSet presAssocID="{30CAACA6-960E-4A78-93B3-A48444403F5B}" presName="background" presStyleLbl="node0" presStyleIdx="1" presStyleCnt="2"/>
      <dgm:spPr/>
    </dgm:pt>
    <dgm:pt modelId="{E10DA613-B78C-4DED-8772-12B52A297E92}" type="pres">
      <dgm:prSet presAssocID="{30CAACA6-960E-4A78-93B3-A48444403F5B}" presName="text" presStyleLbl="fgAcc0" presStyleIdx="1" presStyleCnt="2">
        <dgm:presLayoutVars>
          <dgm:chPref val="3"/>
        </dgm:presLayoutVars>
      </dgm:prSet>
      <dgm:spPr/>
    </dgm:pt>
    <dgm:pt modelId="{371CE313-3487-4A73-A8D5-E3A454BED0BC}" type="pres">
      <dgm:prSet presAssocID="{30CAACA6-960E-4A78-93B3-A48444403F5B}" presName="hierChild2" presStyleCnt="0"/>
      <dgm:spPr/>
    </dgm:pt>
  </dgm:ptLst>
  <dgm:cxnLst>
    <dgm:cxn modelId="{6320D46A-BA95-47F2-91CB-F8EC9F9E3A3C}" srcId="{F1BCBEE9-EABD-48C8-BB40-5B13CB096425}" destId="{DF8576DC-64F7-4BB3-884E-6A333DE689CD}" srcOrd="0" destOrd="0" parTransId="{E6F8E2F3-D986-494C-AF4C-423D2F7A7DA3}" sibTransId="{F9DC627D-F356-4B4F-BB2B-88CBF346985C}"/>
    <dgm:cxn modelId="{10A8EA7F-EFC6-4496-8A54-E92EBDE5FF3E}" srcId="{F1BCBEE9-EABD-48C8-BB40-5B13CB096425}" destId="{30CAACA6-960E-4A78-93B3-A48444403F5B}" srcOrd="1" destOrd="0" parTransId="{58E42A61-95C7-4163-B2C9-16F88F2C2D54}" sibTransId="{4AFFA9F1-4FA6-4FBC-91CE-EF1C6F5CBF1C}"/>
    <dgm:cxn modelId="{98B57FAA-84E1-4C6D-AAF5-B9D6D733F810}" type="presOf" srcId="{DF8576DC-64F7-4BB3-884E-6A333DE689CD}" destId="{27F89FDB-535E-431D-83FC-B3B43EEF6A34}" srcOrd="0" destOrd="0" presId="urn:microsoft.com/office/officeart/2005/8/layout/hierarchy1"/>
    <dgm:cxn modelId="{D2FB6FDA-61EA-4948-B6D4-575A51744EAE}" type="presOf" srcId="{F1BCBEE9-EABD-48C8-BB40-5B13CB096425}" destId="{570BF73D-944D-4D2B-AA17-B37298B1B926}" srcOrd="0" destOrd="0" presId="urn:microsoft.com/office/officeart/2005/8/layout/hierarchy1"/>
    <dgm:cxn modelId="{B975BAF5-308B-4B19-B210-22EE6CDA44CE}" type="presOf" srcId="{30CAACA6-960E-4A78-93B3-A48444403F5B}" destId="{E10DA613-B78C-4DED-8772-12B52A297E92}" srcOrd="0" destOrd="0" presId="urn:microsoft.com/office/officeart/2005/8/layout/hierarchy1"/>
    <dgm:cxn modelId="{9D3F1A81-9A8C-4341-9FD5-6798E6CBBCDD}" type="presParOf" srcId="{570BF73D-944D-4D2B-AA17-B37298B1B926}" destId="{C91CF446-DFBF-4FF9-8CEA-B8C0B519E8E9}" srcOrd="0" destOrd="0" presId="urn:microsoft.com/office/officeart/2005/8/layout/hierarchy1"/>
    <dgm:cxn modelId="{F6BCBB84-2C5F-438D-B313-6183FCF08044}" type="presParOf" srcId="{C91CF446-DFBF-4FF9-8CEA-B8C0B519E8E9}" destId="{40612F43-3086-4A99-9836-0F286ED30DDD}" srcOrd="0" destOrd="0" presId="urn:microsoft.com/office/officeart/2005/8/layout/hierarchy1"/>
    <dgm:cxn modelId="{15CFBAC6-7E4F-4249-8E86-5C0B1CFAACBB}" type="presParOf" srcId="{40612F43-3086-4A99-9836-0F286ED30DDD}" destId="{769BAA64-5D94-4D20-AE70-A30F7DD47786}" srcOrd="0" destOrd="0" presId="urn:microsoft.com/office/officeart/2005/8/layout/hierarchy1"/>
    <dgm:cxn modelId="{CD2AB676-74E2-428C-9458-08661B466390}" type="presParOf" srcId="{40612F43-3086-4A99-9836-0F286ED30DDD}" destId="{27F89FDB-535E-431D-83FC-B3B43EEF6A34}" srcOrd="1" destOrd="0" presId="urn:microsoft.com/office/officeart/2005/8/layout/hierarchy1"/>
    <dgm:cxn modelId="{B30A367F-ED0B-42B5-9203-8762EC36B444}" type="presParOf" srcId="{C91CF446-DFBF-4FF9-8CEA-B8C0B519E8E9}" destId="{A260DD12-1F66-4848-863A-74B854593F65}" srcOrd="1" destOrd="0" presId="urn:microsoft.com/office/officeart/2005/8/layout/hierarchy1"/>
    <dgm:cxn modelId="{9FA931C6-561A-418E-BA4F-38E03B069E66}" type="presParOf" srcId="{570BF73D-944D-4D2B-AA17-B37298B1B926}" destId="{CCEC08CA-3B8C-42E5-BCA5-AB817D0613CD}" srcOrd="1" destOrd="0" presId="urn:microsoft.com/office/officeart/2005/8/layout/hierarchy1"/>
    <dgm:cxn modelId="{398C1F77-BEFC-4C28-B512-0B0F928CD287}" type="presParOf" srcId="{CCEC08CA-3B8C-42E5-BCA5-AB817D0613CD}" destId="{F61DBEC4-4C4D-49E7-AA30-2315F9B54A48}" srcOrd="0" destOrd="0" presId="urn:microsoft.com/office/officeart/2005/8/layout/hierarchy1"/>
    <dgm:cxn modelId="{A7939EF2-8132-48E4-B5FA-2310694A4E3A}" type="presParOf" srcId="{F61DBEC4-4C4D-49E7-AA30-2315F9B54A48}" destId="{D96E7006-ADFE-4FDB-8E43-0BD6075A6C54}" srcOrd="0" destOrd="0" presId="urn:microsoft.com/office/officeart/2005/8/layout/hierarchy1"/>
    <dgm:cxn modelId="{B0108D65-C616-4114-B5D0-14D144062880}" type="presParOf" srcId="{F61DBEC4-4C4D-49E7-AA30-2315F9B54A48}" destId="{E10DA613-B78C-4DED-8772-12B52A297E92}" srcOrd="1" destOrd="0" presId="urn:microsoft.com/office/officeart/2005/8/layout/hierarchy1"/>
    <dgm:cxn modelId="{5A672CD0-605D-4A07-A391-5A9323F7421C}" type="presParOf" srcId="{CCEC08CA-3B8C-42E5-BCA5-AB817D0613CD}" destId="{371CE313-3487-4A73-A8D5-E3A454BED0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F22DAF-C5E6-40BF-988F-B23714294818}"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6BFAFCE-A2A8-46EB-BE07-6C7A6BD5974F}">
      <dgm:prSet/>
      <dgm:spPr/>
      <dgm:t>
        <a:bodyPr/>
        <a:lstStyle/>
        <a:p>
          <a:r>
            <a:rPr lang="en-GB"/>
            <a:t>Developed an </a:t>
          </a:r>
          <a:r>
            <a:rPr lang="en-GB" b="1"/>
            <a:t>AI-driven predictive analytics system</a:t>
          </a:r>
          <a:r>
            <a:rPr lang="en-GB"/>
            <a:t> to detect and prevent IT infrastructure failures due to resource exhaustion (CPU, RAM, etc.).</a:t>
          </a:r>
          <a:endParaRPr lang="en-US"/>
        </a:p>
      </dgm:t>
    </dgm:pt>
    <dgm:pt modelId="{AC9A5061-BEF1-4441-A303-3ADAFEF20720}" type="parTrans" cxnId="{7C1E6AA2-DA43-4F0C-8DE2-18E517707533}">
      <dgm:prSet/>
      <dgm:spPr/>
      <dgm:t>
        <a:bodyPr/>
        <a:lstStyle/>
        <a:p>
          <a:endParaRPr lang="en-US"/>
        </a:p>
      </dgm:t>
    </dgm:pt>
    <dgm:pt modelId="{E79A8DE3-091C-4D55-A28D-9DAC43127D5D}" type="sibTrans" cxnId="{7C1E6AA2-DA43-4F0C-8DE2-18E517707533}">
      <dgm:prSet/>
      <dgm:spPr/>
      <dgm:t>
        <a:bodyPr/>
        <a:lstStyle/>
        <a:p>
          <a:endParaRPr lang="en-US"/>
        </a:p>
      </dgm:t>
    </dgm:pt>
    <dgm:pt modelId="{5EAB7B4D-C89A-4991-82B5-DF0677F3ECBD}">
      <dgm:prSet/>
      <dgm:spPr/>
      <dgm:t>
        <a:bodyPr/>
        <a:lstStyle/>
        <a:p>
          <a:r>
            <a:rPr lang="en-GB"/>
            <a:t>Trained </a:t>
          </a:r>
          <a:r>
            <a:rPr lang="en-GB" b="1"/>
            <a:t>ML models on historical performance data</a:t>
          </a:r>
          <a:r>
            <a:rPr lang="en-GB"/>
            <a:t> to forecast potential failures before they occur.</a:t>
          </a:r>
          <a:endParaRPr lang="en-US"/>
        </a:p>
      </dgm:t>
    </dgm:pt>
    <dgm:pt modelId="{DED6FA4B-607E-4476-A3AD-F48F60230C76}" type="parTrans" cxnId="{73450F74-D786-48A7-A2CD-F3181FF6A447}">
      <dgm:prSet/>
      <dgm:spPr/>
      <dgm:t>
        <a:bodyPr/>
        <a:lstStyle/>
        <a:p>
          <a:endParaRPr lang="en-US"/>
        </a:p>
      </dgm:t>
    </dgm:pt>
    <dgm:pt modelId="{B82BCF81-C685-49C2-9DB2-79BBA7549D1A}" type="sibTrans" cxnId="{73450F74-D786-48A7-A2CD-F3181FF6A447}">
      <dgm:prSet/>
      <dgm:spPr/>
      <dgm:t>
        <a:bodyPr/>
        <a:lstStyle/>
        <a:p>
          <a:endParaRPr lang="en-US"/>
        </a:p>
      </dgm:t>
    </dgm:pt>
    <dgm:pt modelId="{5289A76B-AE37-4AE9-8BFA-63E9AE204965}">
      <dgm:prSet/>
      <dgm:spPr/>
      <dgm:t>
        <a:bodyPr/>
        <a:lstStyle/>
        <a:p>
          <a:r>
            <a:rPr lang="en-GB"/>
            <a:t>Leveraged AI to </a:t>
          </a:r>
          <a:r>
            <a:rPr lang="en-GB" b="1"/>
            <a:t>analyse system behaviour</a:t>
          </a:r>
          <a:r>
            <a:rPr lang="en-GB"/>
            <a:t>, detect anomalies, and generate </a:t>
          </a:r>
          <a:r>
            <a:rPr lang="en-GB" b="1"/>
            <a:t>early failure warnings</a:t>
          </a:r>
          <a:r>
            <a:rPr lang="en-GB"/>
            <a:t>.</a:t>
          </a:r>
          <a:endParaRPr lang="en-US"/>
        </a:p>
      </dgm:t>
    </dgm:pt>
    <dgm:pt modelId="{2820F6E1-A1B6-4D9D-8297-5CF171CFBB7F}" type="parTrans" cxnId="{94718B8C-5F11-41F8-BA5C-F603487127F2}">
      <dgm:prSet/>
      <dgm:spPr/>
      <dgm:t>
        <a:bodyPr/>
        <a:lstStyle/>
        <a:p>
          <a:endParaRPr lang="en-US"/>
        </a:p>
      </dgm:t>
    </dgm:pt>
    <dgm:pt modelId="{C499CB88-D288-445B-8C09-0957671DB0FC}" type="sibTrans" cxnId="{94718B8C-5F11-41F8-BA5C-F603487127F2}">
      <dgm:prSet/>
      <dgm:spPr/>
      <dgm:t>
        <a:bodyPr/>
        <a:lstStyle/>
        <a:p>
          <a:endParaRPr lang="en-US"/>
        </a:p>
      </dgm:t>
    </dgm:pt>
    <dgm:pt modelId="{49D8D56D-4DBC-4AF9-B455-969444EE1068}">
      <dgm:prSet/>
      <dgm:spPr/>
      <dgm:t>
        <a:bodyPr/>
        <a:lstStyle/>
        <a:p>
          <a:r>
            <a:rPr lang="en-GB"/>
            <a:t>Implemented an </a:t>
          </a:r>
          <a:r>
            <a:rPr lang="en-GB" b="1"/>
            <a:t>interactive dashboard</a:t>
          </a:r>
          <a:r>
            <a:rPr lang="en-GB"/>
            <a:t> that displays real-time </a:t>
          </a:r>
          <a:r>
            <a:rPr lang="en-GB" b="1"/>
            <a:t>risk levels and failure types</a:t>
          </a:r>
          <a:r>
            <a:rPr lang="en-GB"/>
            <a:t>.</a:t>
          </a:r>
          <a:endParaRPr lang="en-US"/>
        </a:p>
      </dgm:t>
    </dgm:pt>
    <dgm:pt modelId="{D54ADE53-E831-4B96-9983-507A9C4E9AAE}" type="parTrans" cxnId="{A747ACA8-0DFA-468D-8AD5-0A652FEE139A}">
      <dgm:prSet/>
      <dgm:spPr/>
      <dgm:t>
        <a:bodyPr/>
        <a:lstStyle/>
        <a:p>
          <a:endParaRPr lang="en-US"/>
        </a:p>
      </dgm:t>
    </dgm:pt>
    <dgm:pt modelId="{9589A276-F5E7-4E57-A596-AECFFAAE9524}" type="sibTrans" cxnId="{A747ACA8-0DFA-468D-8AD5-0A652FEE139A}">
      <dgm:prSet/>
      <dgm:spPr/>
      <dgm:t>
        <a:bodyPr/>
        <a:lstStyle/>
        <a:p>
          <a:endParaRPr lang="en-US"/>
        </a:p>
      </dgm:t>
    </dgm:pt>
    <dgm:pt modelId="{F317600D-7ACD-4EEA-8C4A-522B853E3943}">
      <dgm:prSet/>
      <dgm:spPr/>
      <dgm:t>
        <a:bodyPr/>
        <a:lstStyle/>
        <a:p>
          <a:r>
            <a:rPr lang="en-GB"/>
            <a:t>Enables IT teams to </a:t>
          </a:r>
          <a:r>
            <a:rPr lang="en-GB" b="1"/>
            <a:t>take proactive actions</a:t>
          </a:r>
          <a:r>
            <a:rPr lang="en-GB"/>
            <a:t>, </a:t>
          </a:r>
          <a:r>
            <a:rPr lang="en-GB" b="1"/>
            <a:t>optimize resource usage</a:t>
          </a:r>
          <a:r>
            <a:rPr lang="en-GB"/>
            <a:t>, and </a:t>
          </a:r>
          <a:r>
            <a:rPr lang="en-GB" b="1"/>
            <a:t>minimize downtime</a:t>
          </a:r>
          <a:r>
            <a:rPr lang="en-GB"/>
            <a:t>.</a:t>
          </a:r>
          <a:endParaRPr lang="en-US"/>
        </a:p>
      </dgm:t>
    </dgm:pt>
    <dgm:pt modelId="{44EB3205-C0EB-41B0-9DBA-E6CEDD9B8CFF}" type="parTrans" cxnId="{2656013F-1C82-4F39-B525-12EC38458FAF}">
      <dgm:prSet/>
      <dgm:spPr/>
      <dgm:t>
        <a:bodyPr/>
        <a:lstStyle/>
        <a:p>
          <a:endParaRPr lang="en-US"/>
        </a:p>
      </dgm:t>
    </dgm:pt>
    <dgm:pt modelId="{345A001D-7792-49AD-A9F3-E1FEAD93E592}" type="sibTrans" cxnId="{2656013F-1C82-4F39-B525-12EC38458FAF}">
      <dgm:prSet/>
      <dgm:spPr/>
      <dgm:t>
        <a:bodyPr/>
        <a:lstStyle/>
        <a:p>
          <a:endParaRPr lang="en-US"/>
        </a:p>
      </dgm:t>
    </dgm:pt>
    <dgm:pt modelId="{EF7DC853-331F-4004-A1A3-FB589E84E028}">
      <dgm:prSet/>
      <dgm:spPr/>
      <dgm:t>
        <a:bodyPr/>
        <a:lstStyle/>
        <a:p>
          <a:r>
            <a:rPr lang="en-GB"/>
            <a:t>Bridges the gap between </a:t>
          </a:r>
          <a:r>
            <a:rPr lang="en-GB" b="1"/>
            <a:t>reactive troubleshooting</a:t>
          </a:r>
          <a:r>
            <a:rPr lang="en-GB"/>
            <a:t> and </a:t>
          </a:r>
          <a:r>
            <a:rPr lang="en-GB" b="1"/>
            <a:t>AI-powered predictive maintenance</a:t>
          </a:r>
          <a:r>
            <a:rPr lang="en-GB"/>
            <a:t>.</a:t>
          </a:r>
          <a:endParaRPr lang="en-US"/>
        </a:p>
      </dgm:t>
    </dgm:pt>
    <dgm:pt modelId="{13FEE1D0-8191-451A-9AEA-527D92F66BED}" type="parTrans" cxnId="{B3544D71-AC64-45FA-8AA0-A1CCE5D94DC7}">
      <dgm:prSet/>
      <dgm:spPr/>
      <dgm:t>
        <a:bodyPr/>
        <a:lstStyle/>
        <a:p>
          <a:endParaRPr lang="en-US"/>
        </a:p>
      </dgm:t>
    </dgm:pt>
    <dgm:pt modelId="{5706E0A3-E850-44FC-B8C4-E75734F5409B}" type="sibTrans" cxnId="{B3544D71-AC64-45FA-8AA0-A1CCE5D94DC7}">
      <dgm:prSet/>
      <dgm:spPr/>
      <dgm:t>
        <a:bodyPr/>
        <a:lstStyle/>
        <a:p>
          <a:endParaRPr lang="en-US"/>
        </a:p>
      </dgm:t>
    </dgm:pt>
    <dgm:pt modelId="{19CB3AB1-65D7-4BFF-8A9E-B1CEB5D03EC4}">
      <dgm:prSet/>
      <dgm:spPr/>
      <dgm:t>
        <a:bodyPr/>
        <a:lstStyle/>
        <a:p>
          <a:r>
            <a:rPr lang="en-GB"/>
            <a:t>Improves </a:t>
          </a:r>
          <a:r>
            <a:rPr lang="en-GB" b="1"/>
            <a:t>system reliability, efficiency</a:t>
          </a:r>
          <a:r>
            <a:rPr lang="en-GB"/>
            <a:t>, and ensures </a:t>
          </a:r>
          <a:r>
            <a:rPr lang="en-GB" b="1"/>
            <a:t>uninterrupted operations</a:t>
          </a:r>
          <a:r>
            <a:rPr lang="en-GB"/>
            <a:t> in complex environments.</a:t>
          </a:r>
          <a:endParaRPr lang="en-US"/>
        </a:p>
      </dgm:t>
    </dgm:pt>
    <dgm:pt modelId="{35B8C12E-3BF8-4E17-8B83-7EABFC98A7DE}" type="parTrans" cxnId="{4509713A-D643-452D-919C-12A19412DA69}">
      <dgm:prSet/>
      <dgm:spPr/>
      <dgm:t>
        <a:bodyPr/>
        <a:lstStyle/>
        <a:p>
          <a:endParaRPr lang="en-US"/>
        </a:p>
      </dgm:t>
    </dgm:pt>
    <dgm:pt modelId="{98A15B05-E7EE-4EE9-B8B6-98C2BD1A6825}" type="sibTrans" cxnId="{4509713A-D643-452D-919C-12A19412DA69}">
      <dgm:prSet/>
      <dgm:spPr/>
      <dgm:t>
        <a:bodyPr/>
        <a:lstStyle/>
        <a:p>
          <a:endParaRPr lang="en-US"/>
        </a:p>
      </dgm:t>
    </dgm:pt>
    <dgm:pt modelId="{BA96EBCE-246A-4A6E-A478-FFD8A7D0B606}" type="pres">
      <dgm:prSet presAssocID="{24F22DAF-C5E6-40BF-988F-B23714294818}" presName="diagram" presStyleCnt="0">
        <dgm:presLayoutVars>
          <dgm:dir/>
          <dgm:resizeHandles val="exact"/>
        </dgm:presLayoutVars>
      </dgm:prSet>
      <dgm:spPr/>
    </dgm:pt>
    <dgm:pt modelId="{55C7F733-C35A-4D5B-9A24-D9CD39F708E2}" type="pres">
      <dgm:prSet presAssocID="{56BFAFCE-A2A8-46EB-BE07-6C7A6BD5974F}" presName="node" presStyleLbl="node1" presStyleIdx="0" presStyleCnt="7">
        <dgm:presLayoutVars>
          <dgm:bulletEnabled val="1"/>
        </dgm:presLayoutVars>
      </dgm:prSet>
      <dgm:spPr/>
    </dgm:pt>
    <dgm:pt modelId="{A13EB632-7B9C-46F9-A1E5-A6B3FD6E437C}" type="pres">
      <dgm:prSet presAssocID="{E79A8DE3-091C-4D55-A28D-9DAC43127D5D}" presName="sibTrans" presStyleCnt="0"/>
      <dgm:spPr/>
    </dgm:pt>
    <dgm:pt modelId="{AB0ED563-8CEF-448D-B0A9-2AC020156F3C}" type="pres">
      <dgm:prSet presAssocID="{5EAB7B4D-C89A-4991-82B5-DF0677F3ECBD}" presName="node" presStyleLbl="node1" presStyleIdx="1" presStyleCnt="7">
        <dgm:presLayoutVars>
          <dgm:bulletEnabled val="1"/>
        </dgm:presLayoutVars>
      </dgm:prSet>
      <dgm:spPr/>
    </dgm:pt>
    <dgm:pt modelId="{D26A469B-5662-4835-A1CA-64E52DE819A9}" type="pres">
      <dgm:prSet presAssocID="{B82BCF81-C685-49C2-9DB2-79BBA7549D1A}" presName="sibTrans" presStyleCnt="0"/>
      <dgm:spPr/>
    </dgm:pt>
    <dgm:pt modelId="{62362CED-D8F5-4856-B4CF-697CD7B112D6}" type="pres">
      <dgm:prSet presAssocID="{5289A76B-AE37-4AE9-8BFA-63E9AE204965}" presName="node" presStyleLbl="node1" presStyleIdx="2" presStyleCnt="7">
        <dgm:presLayoutVars>
          <dgm:bulletEnabled val="1"/>
        </dgm:presLayoutVars>
      </dgm:prSet>
      <dgm:spPr/>
    </dgm:pt>
    <dgm:pt modelId="{8F847177-E5FE-4889-BFCF-303240F3F0DD}" type="pres">
      <dgm:prSet presAssocID="{C499CB88-D288-445B-8C09-0957671DB0FC}" presName="sibTrans" presStyleCnt="0"/>
      <dgm:spPr/>
    </dgm:pt>
    <dgm:pt modelId="{C2422068-6212-4ABD-9463-B3E38CC55016}" type="pres">
      <dgm:prSet presAssocID="{49D8D56D-4DBC-4AF9-B455-969444EE1068}" presName="node" presStyleLbl="node1" presStyleIdx="3" presStyleCnt="7">
        <dgm:presLayoutVars>
          <dgm:bulletEnabled val="1"/>
        </dgm:presLayoutVars>
      </dgm:prSet>
      <dgm:spPr/>
    </dgm:pt>
    <dgm:pt modelId="{FBDEE928-9526-41D2-851E-107D34F33491}" type="pres">
      <dgm:prSet presAssocID="{9589A276-F5E7-4E57-A596-AECFFAAE9524}" presName="sibTrans" presStyleCnt="0"/>
      <dgm:spPr/>
    </dgm:pt>
    <dgm:pt modelId="{83E158FA-4E68-4FDD-87E9-2AD3FA8F7105}" type="pres">
      <dgm:prSet presAssocID="{F317600D-7ACD-4EEA-8C4A-522B853E3943}" presName="node" presStyleLbl="node1" presStyleIdx="4" presStyleCnt="7">
        <dgm:presLayoutVars>
          <dgm:bulletEnabled val="1"/>
        </dgm:presLayoutVars>
      </dgm:prSet>
      <dgm:spPr/>
    </dgm:pt>
    <dgm:pt modelId="{4AD83CDB-F9C1-4804-9CA4-EAD017595251}" type="pres">
      <dgm:prSet presAssocID="{345A001D-7792-49AD-A9F3-E1FEAD93E592}" presName="sibTrans" presStyleCnt="0"/>
      <dgm:spPr/>
    </dgm:pt>
    <dgm:pt modelId="{7078B47A-6591-4A23-97C8-CFAE551AB754}" type="pres">
      <dgm:prSet presAssocID="{EF7DC853-331F-4004-A1A3-FB589E84E028}" presName="node" presStyleLbl="node1" presStyleIdx="5" presStyleCnt="7">
        <dgm:presLayoutVars>
          <dgm:bulletEnabled val="1"/>
        </dgm:presLayoutVars>
      </dgm:prSet>
      <dgm:spPr/>
    </dgm:pt>
    <dgm:pt modelId="{A64628AB-CA36-4B92-B810-80403639D0F7}" type="pres">
      <dgm:prSet presAssocID="{5706E0A3-E850-44FC-B8C4-E75734F5409B}" presName="sibTrans" presStyleCnt="0"/>
      <dgm:spPr/>
    </dgm:pt>
    <dgm:pt modelId="{3CD529B7-04C7-4B58-B3FA-4B41774465F1}" type="pres">
      <dgm:prSet presAssocID="{19CB3AB1-65D7-4BFF-8A9E-B1CEB5D03EC4}" presName="node" presStyleLbl="node1" presStyleIdx="6" presStyleCnt="7">
        <dgm:presLayoutVars>
          <dgm:bulletEnabled val="1"/>
        </dgm:presLayoutVars>
      </dgm:prSet>
      <dgm:spPr/>
    </dgm:pt>
  </dgm:ptLst>
  <dgm:cxnLst>
    <dgm:cxn modelId="{1D58B503-D1C2-4202-8561-BCD5E7FD2EB6}" type="presOf" srcId="{19CB3AB1-65D7-4BFF-8A9E-B1CEB5D03EC4}" destId="{3CD529B7-04C7-4B58-B3FA-4B41774465F1}" srcOrd="0" destOrd="0" presId="urn:microsoft.com/office/officeart/2005/8/layout/default"/>
    <dgm:cxn modelId="{4509713A-D643-452D-919C-12A19412DA69}" srcId="{24F22DAF-C5E6-40BF-988F-B23714294818}" destId="{19CB3AB1-65D7-4BFF-8A9E-B1CEB5D03EC4}" srcOrd="6" destOrd="0" parTransId="{35B8C12E-3BF8-4E17-8B83-7EABFC98A7DE}" sibTransId="{98A15B05-E7EE-4EE9-B8B6-98C2BD1A6825}"/>
    <dgm:cxn modelId="{2A4C2C3C-D104-4971-9DD0-CE3CE39BBE57}" type="presOf" srcId="{EF7DC853-331F-4004-A1A3-FB589E84E028}" destId="{7078B47A-6591-4A23-97C8-CFAE551AB754}" srcOrd="0" destOrd="0" presId="urn:microsoft.com/office/officeart/2005/8/layout/default"/>
    <dgm:cxn modelId="{2656013F-1C82-4F39-B525-12EC38458FAF}" srcId="{24F22DAF-C5E6-40BF-988F-B23714294818}" destId="{F317600D-7ACD-4EEA-8C4A-522B853E3943}" srcOrd="4" destOrd="0" parTransId="{44EB3205-C0EB-41B0-9DBA-E6CEDD9B8CFF}" sibTransId="{345A001D-7792-49AD-A9F3-E1FEAD93E592}"/>
    <dgm:cxn modelId="{2125D76C-F58D-47DB-9625-119F3D4E7D72}" type="presOf" srcId="{56BFAFCE-A2A8-46EB-BE07-6C7A6BD5974F}" destId="{55C7F733-C35A-4D5B-9A24-D9CD39F708E2}" srcOrd="0" destOrd="0" presId="urn:microsoft.com/office/officeart/2005/8/layout/default"/>
    <dgm:cxn modelId="{B3544D71-AC64-45FA-8AA0-A1CCE5D94DC7}" srcId="{24F22DAF-C5E6-40BF-988F-B23714294818}" destId="{EF7DC853-331F-4004-A1A3-FB589E84E028}" srcOrd="5" destOrd="0" parTransId="{13FEE1D0-8191-451A-9AEA-527D92F66BED}" sibTransId="{5706E0A3-E850-44FC-B8C4-E75734F5409B}"/>
    <dgm:cxn modelId="{73450F74-D786-48A7-A2CD-F3181FF6A447}" srcId="{24F22DAF-C5E6-40BF-988F-B23714294818}" destId="{5EAB7B4D-C89A-4991-82B5-DF0677F3ECBD}" srcOrd="1" destOrd="0" parTransId="{DED6FA4B-607E-4476-A3AD-F48F60230C76}" sibTransId="{B82BCF81-C685-49C2-9DB2-79BBA7549D1A}"/>
    <dgm:cxn modelId="{B1546C59-0563-4756-8351-8D0092CF6EA4}" type="presOf" srcId="{49D8D56D-4DBC-4AF9-B455-969444EE1068}" destId="{C2422068-6212-4ABD-9463-B3E38CC55016}" srcOrd="0" destOrd="0" presId="urn:microsoft.com/office/officeart/2005/8/layout/default"/>
    <dgm:cxn modelId="{B32AFA5A-1288-4346-8C60-C73475D50ABD}" type="presOf" srcId="{5EAB7B4D-C89A-4991-82B5-DF0677F3ECBD}" destId="{AB0ED563-8CEF-448D-B0A9-2AC020156F3C}" srcOrd="0" destOrd="0" presId="urn:microsoft.com/office/officeart/2005/8/layout/default"/>
    <dgm:cxn modelId="{DBA5A988-5628-4612-B327-0F77D01FD82C}" type="presOf" srcId="{5289A76B-AE37-4AE9-8BFA-63E9AE204965}" destId="{62362CED-D8F5-4856-B4CF-697CD7B112D6}" srcOrd="0" destOrd="0" presId="urn:microsoft.com/office/officeart/2005/8/layout/default"/>
    <dgm:cxn modelId="{94718B8C-5F11-41F8-BA5C-F603487127F2}" srcId="{24F22DAF-C5E6-40BF-988F-B23714294818}" destId="{5289A76B-AE37-4AE9-8BFA-63E9AE204965}" srcOrd="2" destOrd="0" parTransId="{2820F6E1-A1B6-4D9D-8297-5CF171CFBB7F}" sibTransId="{C499CB88-D288-445B-8C09-0957671DB0FC}"/>
    <dgm:cxn modelId="{1C0F2E9F-8E04-4787-B51A-08378C3E6FA8}" type="presOf" srcId="{F317600D-7ACD-4EEA-8C4A-522B853E3943}" destId="{83E158FA-4E68-4FDD-87E9-2AD3FA8F7105}" srcOrd="0" destOrd="0" presId="urn:microsoft.com/office/officeart/2005/8/layout/default"/>
    <dgm:cxn modelId="{7C1E6AA2-DA43-4F0C-8DE2-18E517707533}" srcId="{24F22DAF-C5E6-40BF-988F-B23714294818}" destId="{56BFAFCE-A2A8-46EB-BE07-6C7A6BD5974F}" srcOrd="0" destOrd="0" parTransId="{AC9A5061-BEF1-4441-A303-3ADAFEF20720}" sibTransId="{E79A8DE3-091C-4D55-A28D-9DAC43127D5D}"/>
    <dgm:cxn modelId="{A747ACA8-0DFA-468D-8AD5-0A652FEE139A}" srcId="{24F22DAF-C5E6-40BF-988F-B23714294818}" destId="{49D8D56D-4DBC-4AF9-B455-969444EE1068}" srcOrd="3" destOrd="0" parTransId="{D54ADE53-E831-4B96-9983-507A9C4E9AAE}" sibTransId="{9589A276-F5E7-4E57-A596-AECFFAAE9524}"/>
    <dgm:cxn modelId="{988B69D6-1268-49E9-8902-1D52B2F2D904}" type="presOf" srcId="{24F22DAF-C5E6-40BF-988F-B23714294818}" destId="{BA96EBCE-246A-4A6E-A478-FFD8A7D0B606}" srcOrd="0" destOrd="0" presId="urn:microsoft.com/office/officeart/2005/8/layout/default"/>
    <dgm:cxn modelId="{6F0D50CA-7F93-4383-93B2-95889ACD39D2}" type="presParOf" srcId="{BA96EBCE-246A-4A6E-A478-FFD8A7D0B606}" destId="{55C7F733-C35A-4D5B-9A24-D9CD39F708E2}" srcOrd="0" destOrd="0" presId="urn:microsoft.com/office/officeart/2005/8/layout/default"/>
    <dgm:cxn modelId="{F8C4083C-2AE2-4DC8-A068-F14ADAACA5C8}" type="presParOf" srcId="{BA96EBCE-246A-4A6E-A478-FFD8A7D0B606}" destId="{A13EB632-7B9C-46F9-A1E5-A6B3FD6E437C}" srcOrd="1" destOrd="0" presId="urn:microsoft.com/office/officeart/2005/8/layout/default"/>
    <dgm:cxn modelId="{04AD381F-05D5-452A-B945-723BC2DE2B1A}" type="presParOf" srcId="{BA96EBCE-246A-4A6E-A478-FFD8A7D0B606}" destId="{AB0ED563-8CEF-448D-B0A9-2AC020156F3C}" srcOrd="2" destOrd="0" presId="urn:microsoft.com/office/officeart/2005/8/layout/default"/>
    <dgm:cxn modelId="{DC31D77E-8F15-45AB-A62E-4B31D5194A28}" type="presParOf" srcId="{BA96EBCE-246A-4A6E-A478-FFD8A7D0B606}" destId="{D26A469B-5662-4835-A1CA-64E52DE819A9}" srcOrd="3" destOrd="0" presId="urn:microsoft.com/office/officeart/2005/8/layout/default"/>
    <dgm:cxn modelId="{4524A726-6D47-4214-B3E6-717B2675D3F1}" type="presParOf" srcId="{BA96EBCE-246A-4A6E-A478-FFD8A7D0B606}" destId="{62362CED-D8F5-4856-B4CF-697CD7B112D6}" srcOrd="4" destOrd="0" presId="urn:microsoft.com/office/officeart/2005/8/layout/default"/>
    <dgm:cxn modelId="{DE4123E4-5654-4AB2-9903-F30B3CF1F371}" type="presParOf" srcId="{BA96EBCE-246A-4A6E-A478-FFD8A7D0B606}" destId="{8F847177-E5FE-4889-BFCF-303240F3F0DD}" srcOrd="5" destOrd="0" presId="urn:microsoft.com/office/officeart/2005/8/layout/default"/>
    <dgm:cxn modelId="{52F8B4F9-8D6E-461A-8266-93530824D238}" type="presParOf" srcId="{BA96EBCE-246A-4A6E-A478-FFD8A7D0B606}" destId="{C2422068-6212-4ABD-9463-B3E38CC55016}" srcOrd="6" destOrd="0" presId="urn:microsoft.com/office/officeart/2005/8/layout/default"/>
    <dgm:cxn modelId="{D6C5206F-6145-4D1F-B06C-C713AD141941}" type="presParOf" srcId="{BA96EBCE-246A-4A6E-A478-FFD8A7D0B606}" destId="{FBDEE928-9526-41D2-851E-107D34F33491}" srcOrd="7" destOrd="0" presId="urn:microsoft.com/office/officeart/2005/8/layout/default"/>
    <dgm:cxn modelId="{11D5FBD6-AC9A-499B-8EAA-805AB2BFAD3E}" type="presParOf" srcId="{BA96EBCE-246A-4A6E-A478-FFD8A7D0B606}" destId="{83E158FA-4E68-4FDD-87E9-2AD3FA8F7105}" srcOrd="8" destOrd="0" presId="urn:microsoft.com/office/officeart/2005/8/layout/default"/>
    <dgm:cxn modelId="{D3D6BC9E-35E7-47A2-BEB1-449F2D47B089}" type="presParOf" srcId="{BA96EBCE-246A-4A6E-A478-FFD8A7D0B606}" destId="{4AD83CDB-F9C1-4804-9CA4-EAD017595251}" srcOrd="9" destOrd="0" presId="urn:microsoft.com/office/officeart/2005/8/layout/default"/>
    <dgm:cxn modelId="{A356C1A8-7E4E-40FF-BADD-704B63D0B2C1}" type="presParOf" srcId="{BA96EBCE-246A-4A6E-A478-FFD8A7D0B606}" destId="{7078B47A-6591-4A23-97C8-CFAE551AB754}" srcOrd="10" destOrd="0" presId="urn:microsoft.com/office/officeart/2005/8/layout/default"/>
    <dgm:cxn modelId="{480D476A-A054-412A-92BA-16F3380A356F}" type="presParOf" srcId="{BA96EBCE-246A-4A6E-A478-FFD8A7D0B606}" destId="{A64628AB-CA36-4B92-B810-80403639D0F7}" srcOrd="11" destOrd="0" presId="urn:microsoft.com/office/officeart/2005/8/layout/default"/>
    <dgm:cxn modelId="{5466138A-D8D1-4101-B968-58766376DB1F}" type="presParOf" srcId="{BA96EBCE-246A-4A6E-A478-FFD8A7D0B606}" destId="{3CD529B7-04C7-4B58-B3FA-4B41774465F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601F27-A3DE-473B-95AD-5894194D822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12389C0-0FFA-4FE0-AC94-B9527205FAA4}">
      <dgm:prSet/>
      <dgm:spPr/>
      <dgm:t>
        <a:bodyPr/>
        <a:lstStyle/>
        <a:p>
          <a:r>
            <a:rPr lang="en-GB"/>
            <a:t>🔍 Proactively predicts failures to avoid downtime and service disruptions</a:t>
          </a:r>
          <a:endParaRPr lang="en-US"/>
        </a:p>
      </dgm:t>
    </dgm:pt>
    <dgm:pt modelId="{A6D96D6C-1B00-4416-B360-3842811CD23F}" type="parTrans" cxnId="{EA6A1B4F-31CF-4152-94DA-AA0F49770D67}">
      <dgm:prSet/>
      <dgm:spPr/>
      <dgm:t>
        <a:bodyPr/>
        <a:lstStyle/>
        <a:p>
          <a:endParaRPr lang="en-US"/>
        </a:p>
      </dgm:t>
    </dgm:pt>
    <dgm:pt modelId="{DB5E4A12-A8F7-4085-9409-D248D4849FCE}" type="sibTrans" cxnId="{EA6A1B4F-31CF-4152-94DA-AA0F49770D67}">
      <dgm:prSet/>
      <dgm:spPr/>
      <dgm:t>
        <a:bodyPr/>
        <a:lstStyle/>
        <a:p>
          <a:endParaRPr lang="en-US"/>
        </a:p>
      </dgm:t>
    </dgm:pt>
    <dgm:pt modelId="{1FA70E99-63F1-4677-9742-91E5B999FC3A}">
      <dgm:prSet/>
      <dgm:spPr/>
      <dgm:t>
        <a:bodyPr/>
        <a:lstStyle/>
        <a:p>
          <a:r>
            <a:rPr lang="en-GB"/>
            <a:t>🧠 Uses AI to recommend smart fixes for pod, node, or resource-related issues </a:t>
          </a:r>
          <a:endParaRPr lang="en-US"/>
        </a:p>
      </dgm:t>
    </dgm:pt>
    <dgm:pt modelId="{3A25331F-BF3C-4028-B5BF-4CE08EE3015B}" type="parTrans" cxnId="{45903E50-8093-476B-928F-FAD1A2571B31}">
      <dgm:prSet/>
      <dgm:spPr/>
      <dgm:t>
        <a:bodyPr/>
        <a:lstStyle/>
        <a:p>
          <a:endParaRPr lang="en-US"/>
        </a:p>
      </dgm:t>
    </dgm:pt>
    <dgm:pt modelId="{7E3ECEC0-DA07-4F4D-9B19-C10EA1297ACA}" type="sibTrans" cxnId="{45903E50-8093-476B-928F-FAD1A2571B31}">
      <dgm:prSet/>
      <dgm:spPr/>
      <dgm:t>
        <a:bodyPr/>
        <a:lstStyle/>
        <a:p>
          <a:endParaRPr lang="en-US"/>
        </a:p>
      </dgm:t>
    </dgm:pt>
    <dgm:pt modelId="{11BDDDE6-FC4F-45D5-B0A8-A79377CDD16B}">
      <dgm:prSet/>
      <dgm:spPr/>
      <dgm:t>
        <a:bodyPr/>
        <a:lstStyle/>
        <a:p>
          <a:r>
            <a:rPr lang="en-GB"/>
            <a:t>⚙️ Includes automated remediation with manual approval, ensuring control and safety </a:t>
          </a:r>
          <a:endParaRPr lang="en-US"/>
        </a:p>
      </dgm:t>
    </dgm:pt>
    <dgm:pt modelId="{9CE4B993-2396-4AF7-875C-581F37597CF4}" type="parTrans" cxnId="{3D056AF4-6DEA-4AF4-988B-A79777F29A6B}">
      <dgm:prSet/>
      <dgm:spPr/>
      <dgm:t>
        <a:bodyPr/>
        <a:lstStyle/>
        <a:p>
          <a:endParaRPr lang="en-US"/>
        </a:p>
      </dgm:t>
    </dgm:pt>
    <dgm:pt modelId="{4877A683-9F45-4797-B5AF-C3C016E75A4E}" type="sibTrans" cxnId="{3D056AF4-6DEA-4AF4-988B-A79777F29A6B}">
      <dgm:prSet/>
      <dgm:spPr/>
      <dgm:t>
        <a:bodyPr/>
        <a:lstStyle/>
        <a:p>
          <a:endParaRPr lang="en-US"/>
        </a:p>
      </dgm:t>
    </dgm:pt>
    <dgm:pt modelId="{9E0C6D1B-B074-47E0-BEDB-5868234D4BDA}">
      <dgm:prSet/>
      <dgm:spPr/>
      <dgm:t>
        <a:bodyPr/>
        <a:lstStyle/>
        <a:p>
          <a:r>
            <a:rPr lang="en-GB"/>
            <a:t>📊 Real-time dashboard shows health metrics, predictions, and alerts </a:t>
          </a:r>
          <a:endParaRPr lang="en-US"/>
        </a:p>
      </dgm:t>
    </dgm:pt>
    <dgm:pt modelId="{0BA88A93-E15E-49AD-8C0E-4FDC0C01B5CA}" type="parTrans" cxnId="{10C7AF2B-8C71-4C51-AF21-BBBB245A88E1}">
      <dgm:prSet/>
      <dgm:spPr/>
      <dgm:t>
        <a:bodyPr/>
        <a:lstStyle/>
        <a:p>
          <a:endParaRPr lang="en-US"/>
        </a:p>
      </dgm:t>
    </dgm:pt>
    <dgm:pt modelId="{62D3A1E3-FD75-4325-ACA1-5E535DBCF3E0}" type="sibTrans" cxnId="{10C7AF2B-8C71-4C51-AF21-BBBB245A88E1}">
      <dgm:prSet/>
      <dgm:spPr/>
      <dgm:t>
        <a:bodyPr/>
        <a:lstStyle/>
        <a:p>
          <a:endParaRPr lang="en-US"/>
        </a:p>
      </dgm:t>
    </dgm:pt>
    <dgm:pt modelId="{8354CDBD-F504-4C0B-9140-81129010B0A9}">
      <dgm:prSet/>
      <dgm:spPr/>
      <dgm:t>
        <a:bodyPr/>
        <a:lstStyle/>
        <a:p>
          <a:r>
            <a:rPr lang="en-GB"/>
            <a:t>⏱️ Reduces the need for manual monitoring, boosting productivity </a:t>
          </a:r>
          <a:endParaRPr lang="en-US"/>
        </a:p>
      </dgm:t>
    </dgm:pt>
    <dgm:pt modelId="{18A23FD2-C37A-4A40-BE87-52F0B7299EE2}" type="parTrans" cxnId="{10C055F3-FB31-4E23-B168-576D3589FE4B}">
      <dgm:prSet/>
      <dgm:spPr/>
      <dgm:t>
        <a:bodyPr/>
        <a:lstStyle/>
        <a:p>
          <a:endParaRPr lang="en-US"/>
        </a:p>
      </dgm:t>
    </dgm:pt>
    <dgm:pt modelId="{0E833A0C-3641-4524-A192-012AFCAB108F}" type="sibTrans" cxnId="{10C055F3-FB31-4E23-B168-576D3589FE4B}">
      <dgm:prSet/>
      <dgm:spPr/>
      <dgm:t>
        <a:bodyPr/>
        <a:lstStyle/>
        <a:p>
          <a:endParaRPr lang="en-US"/>
        </a:p>
      </dgm:t>
    </dgm:pt>
    <dgm:pt modelId="{BF99E30D-D015-43A3-BB37-89A9BE3C35E2}">
      <dgm:prSet/>
      <dgm:spPr/>
      <dgm:t>
        <a:bodyPr/>
        <a:lstStyle/>
        <a:p>
          <a:r>
            <a:rPr lang="en-GB"/>
            <a:t>💰 Improves cost-efficiency by preventing outages and optimizing</a:t>
          </a:r>
          <a:endParaRPr lang="en-US"/>
        </a:p>
      </dgm:t>
    </dgm:pt>
    <dgm:pt modelId="{1B46BB29-CD76-4B98-B940-2EE85DA3C627}" type="parTrans" cxnId="{BC3AC20E-B10C-4FEA-8421-1A735809B219}">
      <dgm:prSet/>
      <dgm:spPr/>
      <dgm:t>
        <a:bodyPr/>
        <a:lstStyle/>
        <a:p>
          <a:endParaRPr lang="en-US"/>
        </a:p>
      </dgm:t>
    </dgm:pt>
    <dgm:pt modelId="{AEC4C155-28F6-4B99-B606-7EAB2BD63603}" type="sibTrans" cxnId="{BC3AC20E-B10C-4FEA-8421-1A735809B219}">
      <dgm:prSet/>
      <dgm:spPr/>
      <dgm:t>
        <a:bodyPr/>
        <a:lstStyle/>
        <a:p>
          <a:endParaRPr lang="en-US"/>
        </a:p>
      </dgm:t>
    </dgm:pt>
    <dgm:pt modelId="{1D3FAEAC-85CD-4CF9-8857-7320C2D4099B}" type="pres">
      <dgm:prSet presAssocID="{93601F27-A3DE-473B-95AD-5894194D8225}" presName="root" presStyleCnt="0">
        <dgm:presLayoutVars>
          <dgm:dir/>
          <dgm:resizeHandles val="exact"/>
        </dgm:presLayoutVars>
      </dgm:prSet>
      <dgm:spPr/>
    </dgm:pt>
    <dgm:pt modelId="{9F0F392A-DD96-4D41-B321-88A229D3FDEB}" type="pres">
      <dgm:prSet presAssocID="{93601F27-A3DE-473B-95AD-5894194D8225}" presName="container" presStyleCnt="0">
        <dgm:presLayoutVars>
          <dgm:dir/>
          <dgm:resizeHandles val="exact"/>
        </dgm:presLayoutVars>
      </dgm:prSet>
      <dgm:spPr/>
    </dgm:pt>
    <dgm:pt modelId="{6250072F-44F2-4C7D-BF08-9910C19696A0}" type="pres">
      <dgm:prSet presAssocID="{512389C0-0FFA-4FE0-AC94-B9527205FAA4}" presName="compNode" presStyleCnt="0"/>
      <dgm:spPr/>
    </dgm:pt>
    <dgm:pt modelId="{836CD769-ACDA-467E-B09F-116363B1AD7E}" type="pres">
      <dgm:prSet presAssocID="{512389C0-0FFA-4FE0-AC94-B9527205FAA4}" presName="iconBgRect" presStyleLbl="bgShp" presStyleIdx="0" presStyleCnt="6"/>
      <dgm:spPr/>
    </dgm:pt>
    <dgm:pt modelId="{9CC15163-274B-43A0-9EB4-2BEEDC838255}" type="pres">
      <dgm:prSet presAssocID="{512389C0-0FFA-4FE0-AC94-B9527205FAA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24290E1-E010-41FA-A038-F4B951B660AB}" type="pres">
      <dgm:prSet presAssocID="{512389C0-0FFA-4FE0-AC94-B9527205FAA4}" presName="spaceRect" presStyleCnt="0"/>
      <dgm:spPr/>
    </dgm:pt>
    <dgm:pt modelId="{77A6ABEF-7060-478E-8C1E-DD33CECA5667}" type="pres">
      <dgm:prSet presAssocID="{512389C0-0FFA-4FE0-AC94-B9527205FAA4}" presName="textRect" presStyleLbl="revTx" presStyleIdx="0" presStyleCnt="6">
        <dgm:presLayoutVars>
          <dgm:chMax val="1"/>
          <dgm:chPref val="1"/>
        </dgm:presLayoutVars>
      </dgm:prSet>
      <dgm:spPr/>
    </dgm:pt>
    <dgm:pt modelId="{B3A532DA-92F0-43F4-A5E9-8E4DEE03C6BE}" type="pres">
      <dgm:prSet presAssocID="{DB5E4A12-A8F7-4085-9409-D248D4849FCE}" presName="sibTrans" presStyleLbl="sibTrans2D1" presStyleIdx="0" presStyleCnt="0"/>
      <dgm:spPr/>
    </dgm:pt>
    <dgm:pt modelId="{696F240F-436C-4D43-984B-5098F796B5CC}" type="pres">
      <dgm:prSet presAssocID="{1FA70E99-63F1-4677-9742-91E5B999FC3A}" presName="compNode" presStyleCnt="0"/>
      <dgm:spPr/>
    </dgm:pt>
    <dgm:pt modelId="{6E9DF96A-7F8C-4235-B66D-57FBB6B55C2F}" type="pres">
      <dgm:prSet presAssocID="{1FA70E99-63F1-4677-9742-91E5B999FC3A}" presName="iconBgRect" presStyleLbl="bgShp" presStyleIdx="1" presStyleCnt="6"/>
      <dgm:spPr/>
    </dgm:pt>
    <dgm:pt modelId="{46AA53DC-9CC1-483B-9742-CFC6C665006E}" type="pres">
      <dgm:prSet presAssocID="{1FA70E99-63F1-4677-9742-91E5B999FC3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2D9C498-96A8-4D52-B69C-C737F62A583B}" type="pres">
      <dgm:prSet presAssocID="{1FA70E99-63F1-4677-9742-91E5B999FC3A}" presName="spaceRect" presStyleCnt="0"/>
      <dgm:spPr/>
    </dgm:pt>
    <dgm:pt modelId="{0E896F14-F593-447F-A4BC-0EB447ED7BB2}" type="pres">
      <dgm:prSet presAssocID="{1FA70E99-63F1-4677-9742-91E5B999FC3A}" presName="textRect" presStyleLbl="revTx" presStyleIdx="1" presStyleCnt="6">
        <dgm:presLayoutVars>
          <dgm:chMax val="1"/>
          <dgm:chPref val="1"/>
        </dgm:presLayoutVars>
      </dgm:prSet>
      <dgm:spPr/>
    </dgm:pt>
    <dgm:pt modelId="{C88B8F67-473B-4EC2-ADE8-CCF2F4595E77}" type="pres">
      <dgm:prSet presAssocID="{7E3ECEC0-DA07-4F4D-9B19-C10EA1297ACA}" presName="sibTrans" presStyleLbl="sibTrans2D1" presStyleIdx="0" presStyleCnt="0"/>
      <dgm:spPr/>
    </dgm:pt>
    <dgm:pt modelId="{D9A25AD9-8565-49F3-BB6F-673955BD9B8B}" type="pres">
      <dgm:prSet presAssocID="{11BDDDE6-FC4F-45D5-B0A8-A79377CDD16B}" presName="compNode" presStyleCnt="0"/>
      <dgm:spPr/>
    </dgm:pt>
    <dgm:pt modelId="{F1957E78-1CBD-42C0-8126-3F994EB3BE16}" type="pres">
      <dgm:prSet presAssocID="{11BDDDE6-FC4F-45D5-B0A8-A79377CDD16B}" presName="iconBgRect" presStyleLbl="bgShp" presStyleIdx="2" presStyleCnt="6"/>
      <dgm:spPr/>
    </dgm:pt>
    <dgm:pt modelId="{98E4A369-2C31-4CE3-88BA-CB6EC1A70957}" type="pres">
      <dgm:prSet presAssocID="{11BDDDE6-FC4F-45D5-B0A8-A79377CDD1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2069D3AB-7ECD-4B05-B101-01A605E31F0A}" type="pres">
      <dgm:prSet presAssocID="{11BDDDE6-FC4F-45D5-B0A8-A79377CDD16B}" presName="spaceRect" presStyleCnt="0"/>
      <dgm:spPr/>
    </dgm:pt>
    <dgm:pt modelId="{D79F7603-4C77-4A6B-AAC2-8EC6753F89BD}" type="pres">
      <dgm:prSet presAssocID="{11BDDDE6-FC4F-45D5-B0A8-A79377CDD16B}" presName="textRect" presStyleLbl="revTx" presStyleIdx="2" presStyleCnt="6">
        <dgm:presLayoutVars>
          <dgm:chMax val="1"/>
          <dgm:chPref val="1"/>
        </dgm:presLayoutVars>
      </dgm:prSet>
      <dgm:spPr/>
    </dgm:pt>
    <dgm:pt modelId="{17BFE0BC-92DB-4162-9B65-C063D24CE5D4}" type="pres">
      <dgm:prSet presAssocID="{4877A683-9F45-4797-B5AF-C3C016E75A4E}" presName="sibTrans" presStyleLbl="sibTrans2D1" presStyleIdx="0" presStyleCnt="0"/>
      <dgm:spPr/>
    </dgm:pt>
    <dgm:pt modelId="{95400F8B-9554-4AB2-AEA3-3EC449BCE6B7}" type="pres">
      <dgm:prSet presAssocID="{9E0C6D1B-B074-47E0-BEDB-5868234D4BDA}" presName="compNode" presStyleCnt="0"/>
      <dgm:spPr/>
    </dgm:pt>
    <dgm:pt modelId="{D98279CA-C89E-4167-9EFC-A1B1E2D3672E}" type="pres">
      <dgm:prSet presAssocID="{9E0C6D1B-B074-47E0-BEDB-5868234D4BDA}" presName="iconBgRect" presStyleLbl="bgShp" presStyleIdx="3" presStyleCnt="6"/>
      <dgm:spPr/>
    </dgm:pt>
    <dgm:pt modelId="{A62ECD74-B4F8-4AC4-AD38-B2BB2115BC7C}" type="pres">
      <dgm:prSet presAssocID="{9E0C6D1B-B074-47E0-BEDB-5868234D4BD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3CB61D7B-2AD5-4DFC-B910-7014D20FA50C}" type="pres">
      <dgm:prSet presAssocID="{9E0C6D1B-B074-47E0-BEDB-5868234D4BDA}" presName="spaceRect" presStyleCnt="0"/>
      <dgm:spPr/>
    </dgm:pt>
    <dgm:pt modelId="{0D1F0DB4-AAC0-468E-9866-936646395DEA}" type="pres">
      <dgm:prSet presAssocID="{9E0C6D1B-B074-47E0-BEDB-5868234D4BDA}" presName="textRect" presStyleLbl="revTx" presStyleIdx="3" presStyleCnt="6">
        <dgm:presLayoutVars>
          <dgm:chMax val="1"/>
          <dgm:chPref val="1"/>
        </dgm:presLayoutVars>
      </dgm:prSet>
      <dgm:spPr/>
    </dgm:pt>
    <dgm:pt modelId="{6AF7E573-BAB0-4FA4-887C-23357963A7AA}" type="pres">
      <dgm:prSet presAssocID="{62D3A1E3-FD75-4325-ACA1-5E535DBCF3E0}" presName="sibTrans" presStyleLbl="sibTrans2D1" presStyleIdx="0" presStyleCnt="0"/>
      <dgm:spPr/>
    </dgm:pt>
    <dgm:pt modelId="{79AA35A5-F4E5-4FB9-A5C4-36DF4B472725}" type="pres">
      <dgm:prSet presAssocID="{8354CDBD-F504-4C0B-9140-81129010B0A9}" presName="compNode" presStyleCnt="0"/>
      <dgm:spPr/>
    </dgm:pt>
    <dgm:pt modelId="{1D8229CF-2B6F-46BE-9EDD-D74F13B96CAC}" type="pres">
      <dgm:prSet presAssocID="{8354CDBD-F504-4C0B-9140-81129010B0A9}" presName="iconBgRect" presStyleLbl="bgShp" presStyleIdx="4" presStyleCnt="6"/>
      <dgm:spPr/>
    </dgm:pt>
    <dgm:pt modelId="{448B5DA4-321E-48C7-856D-9E35F7C3BE36}" type="pres">
      <dgm:prSet presAssocID="{8354CDBD-F504-4C0B-9140-81129010B0A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inimise"/>
        </a:ext>
      </dgm:extLst>
    </dgm:pt>
    <dgm:pt modelId="{070C6C0D-C2BA-489A-9C2A-7041DD508445}" type="pres">
      <dgm:prSet presAssocID="{8354CDBD-F504-4C0B-9140-81129010B0A9}" presName="spaceRect" presStyleCnt="0"/>
      <dgm:spPr/>
    </dgm:pt>
    <dgm:pt modelId="{7AE6492E-DC59-4C57-81C2-8804A0C2EA71}" type="pres">
      <dgm:prSet presAssocID="{8354CDBD-F504-4C0B-9140-81129010B0A9}" presName="textRect" presStyleLbl="revTx" presStyleIdx="4" presStyleCnt="6">
        <dgm:presLayoutVars>
          <dgm:chMax val="1"/>
          <dgm:chPref val="1"/>
        </dgm:presLayoutVars>
      </dgm:prSet>
      <dgm:spPr/>
    </dgm:pt>
    <dgm:pt modelId="{5251A5F0-D0FF-4D22-812E-B1217269A2E2}" type="pres">
      <dgm:prSet presAssocID="{0E833A0C-3641-4524-A192-012AFCAB108F}" presName="sibTrans" presStyleLbl="sibTrans2D1" presStyleIdx="0" presStyleCnt="0"/>
      <dgm:spPr/>
    </dgm:pt>
    <dgm:pt modelId="{292B9849-A0DB-4BCA-9BB4-9CB6B418F9B7}" type="pres">
      <dgm:prSet presAssocID="{BF99E30D-D015-43A3-BB37-89A9BE3C35E2}" presName="compNode" presStyleCnt="0"/>
      <dgm:spPr/>
    </dgm:pt>
    <dgm:pt modelId="{265C458E-2885-4D56-82B6-38AA8D6EA8C2}" type="pres">
      <dgm:prSet presAssocID="{BF99E30D-D015-43A3-BB37-89A9BE3C35E2}" presName="iconBgRect" presStyleLbl="bgShp" presStyleIdx="5" presStyleCnt="6"/>
      <dgm:spPr/>
    </dgm:pt>
    <dgm:pt modelId="{0E41D244-36A7-4523-BF30-EEC2E61544DC}" type="pres">
      <dgm:prSet presAssocID="{BF99E30D-D015-43A3-BB37-89A9BE3C35E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C7DECB03-8FDB-41B3-8A72-ACE485D08137}" type="pres">
      <dgm:prSet presAssocID="{BF99E30D-D015-43A3-BB37-89A9BE3C35E2}" presName="spaceRect" presStyleCnt="0"/>
      <dgm:spPr/>
    </dgm:pt>
    <dgm:pt modelId="{6112582B-29AD-4027-B922-E552F6B4C7BB}" type="pres">
      <dgm:prSet presAssocID="{BF99E30D-D015-43A3-BB37-89A9BE3C35E2}" presName="textRect" presStyleLbl="revTx" presStyleIdx="5" presStyleCnt="6">
        <dgm:presLayoutVars>
          <dgm:chMax val="1"/>
          <dgm:chPref val="1"/>
        </dgm:presLayoutVars>
      </dgm:prSet>
      <dgm:spPr/>
    </dgm:pt>
  </dgm:ptLst>
  <dgm:cxnLst>
    <dgm:cxn modelId="{BC3AC20E-B10C-4FEA-8421-1A735809B219}" srcId="{93601F27-A3DE-473B-95AD-5894194D8225}" destId="{BF99E30D-D015-43A3-BB37-89A9BE3C35E2}" srcOrd="5" destOrd="0" parTransId="{1B46BB29-CD76-4B98-B940-2EE85DA3C627}" sibTransId="{AEC4C155-28F6-4B99-B606-7EAB2BD63603}"/>
    <dgm:cxn modelId="{1EEF6E16-AD0E-4673-B0AE-1E4F2937DD01}" type="presOf" srcId="{7E3ECEC0-DA07-4F4D-9B19-C10EA1297ACA}" destId="{C88B8F67-473B-4EC2-ADE8-CCF2F4595E77}" srcOrd="0" destOrd="0" presId="urn:microsoft.com/office/officeart/2018/2/layout/IconCircleList"/>
    <dgm:cxn modelId="{10C7AF2B-8C71-4C51-AF21-BBBB245A88E1}" srcId="{93601F27-A3DE-473B-95AD-5894194D8225}" destId="{9E0C6D1B-B074-47E0-BEDB-5868234D4BDA}" srcOrd="3" destOrd="0" parTransId="{0BA88A93-E15E-49AD-8C0E-4FDC0C01B5CA}" sibTransId="{62D3A1E3-FD75-4325-ACA1-5E535DBCF3E0}"/>
    <dgm:cxn modelId="{7CA3B42C-B07E-4650-9E10-E200A76F23FE}" type="presOf" srcId="{9E0C6D1B-B074-47E0-BEDB-5868234D4BDA}" destId="{0D1F0DB4-AAC0-468E-9866-936646395DEA}" srcOrd="0" destOrd="0" presId="urn:microsoft.com/office/officeart/2018/2/layout/IconCircleList"/>
    <dgm:cxn modelId="{283BA437-80F9-466D-8F0C-D0AE5C2D5589}" type="presOf" srcId="{11BDDDE6-FC4F-45D5-B0A8-A79377CDD16B}" destId="{D79F7603-4C77-4A6B-AAC2-8EC6753F89BD}" srcOrd="0" destOrd="0" presId="urn:microsoft.com/office/officeart/2018/2/layout/IconCircleList"/>
    <dgm:cxn modelId="{00E5A64A-51AC-4247-B55F-A4FCC9818410}" type="presOf" srcId="{62D3A1E3-FD75-4325-ACA1-5E535DBCF3E0}" destId="{6AF7E573-BAB0-4FA4-887C-23357963A7AA}" srcOrd="0" destOrd="0" presId="urn:microsoft.com/office/officeart/2018/2/layout/IconCircleList"/>
    <dgm:cxn modelId="{E3251D6C-A4C0-4DC2-9073-4415DD4F1CE3}" type="presOf" srcId="{512389C0-0FFA-4FE0-AC94-B9527205FAA4}" destId="{77A6ABEF-7060-478E-8C1E-DD33CECA5667}" srcOrd="0" destOrd="0" presId="urn:microsoft.com/office/officeart/2018/2/layout/IconCircleList"/>
    <dgm:cxn modelId="{EA6A1B4F-31CF-4152-94DA-AA0F49770D67}" srcId="{93601F27-A3DE-473B-95AD-5894194D8225}" destId="{512389C0-0FFA-4FE0-AC94-B9527205FAA4}" srcOrd="0" destOrd="0" parTransId="{A6D96D6C-1B00-4416-B360-3842811CD23F}" sibTransId="{DB5E4A12-A8F7-4085-9409-D248D4849FCE}"/>
    <dgm:cxn modelId="{45903E50-8093-476B-928F-FAD1A2571B31}" srcId="{93601F27-A3DE-473B-95AD-5894194D8225}" destId="{1FA70E99-63F1-4677-9742-91E5B999FC3A}" srcOrd="1" destOrd="0" parTransId="{3A25331F-BF3C-4028-B5BF-4CE08EE3015B}" sibTransId="{7E3ECEC0-DA07-4F4D-9B19-C10EA1297ACA}"/>
    <dgm:cxn modelId="{3AAE3E56-9845-4015-9171-B858F175DDF5}" type="presOf" srcId="{1FA70E99-63F1-4677-9742-91E5B999FC3A}" destId="{0E896F14-F593-447F-A4BC-0EB447ED7BB2}" srcOrd="0" destOrd="0" presId="urn:microsoft.com/office/officeart/2018/2/layout/IconCircleList"/>
    <dgm:cxn modelId="{C3A8928F-9E40-4890-A5EA-89A58635DC00}" type="presOf" srcId="{DB5E4A12-A8F7-4085-9409-D248D4849FCE}" destId="{B3A532DA-92F0-43F4-A5E9-8E4DEE03C6BE}" srcOrd="0" destOrd="0" presId="urn:microsoft.com/office/officeart/2018/2/layout/IconCircleList"/>
    <dgm:cxn modelId="{3936819B-D626-40C1-99F0-3411BE67C5EC}" type="presOf" srcId="{4877A683-9F45-4797-B5AF-C3C016E75A4E}" destId="{17BFE0BC-92DB-4162-9B65-C063D24CE5D4}" srcOrd="0" destOrd="0" presId="urn:microsoft.com/office/officeart/2018/2/layout/IconCircleList"/>
    <dgm:cxn modelId="{E8A102AC-640D-4C77-A5F2-BD7F2C5CB021}" type="presOf" srcId="{0E833A0C-3641-4524-A192-012AFCAB108F}" destId="{5251A5F0-D0FF-4D22-812E-B1217269A2E2}" srcOrd="0" destOrd="0" presId="urn:microsoft.com/office/officeart/2018/2/layout/IconCircleList"/>
    <dgm:cxn modelId="{25A856B9-2BD0-443E-B75F-394C2BCD4A64}" type="presOf" srcId="{93601F27-A3DE-473B-95AD-5894194D8225}" destId="{1D3FAEAC-85CD-4CF9-8857-7320C2D4099B}" srcOrd="0" destOrd="0" presId="urn:microsoft.com/office/officeart/2018/2/layout/IconCircleList"/>
    <dgm:cxn modelId="{FB4E89BD-C616-439D-BBEE-A0110CFDF78A}" type="presOf" srcId="{BF99E30D-D015-43A3-BB37-89A9BE3C35E2}" destId="{6112582B-29AD-4027-B922-E552F6B4C7BB}" srcOrd="0" destOrd="0" presId="urn:microsoft.com/office/officeart/2018/2/layout/IconCircleList"/>
    <dgm:cxn modelId="{D7196BE7-F0BF-4AE1-B740-3B9BE916A3E0}" type="presOf" srcId="{8354CDBD-F504-4C0B-9140-81129010B0A9}" destId="{7AE6492E-DC59-4C57-81C2-8804A0C2EA71}" srcOrd="0" destOrd="0" presId="urn:microsoft.com/office/officeart/2018/2/layout/IconCircleList"/>
    <dgm:cxn modelId="{10C055F3-FB31-4E23-B168-576D3589FE4B}" srcId="{93601F27-A3DE-473B-95AD-5894194D8225}" destId="{8354CDBD-F504-4C0B-9140-81129010B0A9}" srcOrd="4" destOrd="0" parTransId="{18A23FD2-C37A-4A40-BE87-52F0B7299EE2}" sibTransId="{0E833A0C-3641-4524-A192-012AFCAB108F}"/>
    <dgm:cxn modelId="{3D056AF4-6DEA-4AF4-988B-A79777F29A6B}" srcId="{93601F27-A3DE-473B-95AD-5894194D8225}" destId="{11BDDDE6-FC4F-45D5-B0A8-A79377CDD16B}" srcOrd="2" destOrd="0" parTransId="{9CE4B993-2396-4AF7-875C-581F37597CF4}" sibTransId="{4877A683-9F45-4797-B5AF-C3C016E75A4E}"/>
    <dgm:cxn modelId="{CB8BFA22-4584-4BC1-B46F-2D9B1F25786A}" type="presParOf" srcId="{1D3FAEAC-85CD-4CF9-8857-7320C2D4099B}" destId="{9F0F392A-DD96-4D41-B321-88A229D3FDEB}" srcOrd="0" destOrd="0" presId="urn:microsoft.com/office/officeart/2018/2/layout/IconCircleList"/>
    <dgm:cxn modelId="{A98567C5-80EB-4CDD-A440-E4731C80D04F}" type="presParOf" srcId="{9F0F392A-DD96-4D41-B321-88A229D3FDEB}" destId="{6250072F-44F2-4C7D-BF08-9910C19696A0}" srcOrd="0" destOrd="0" presId="urn:microsoft.com/office/officeart/2018/2/layout/IconCircleList"/>
    <dgm:cxn modelId="{22176D95-513F-436B-8BB4-7FF7347039E9}" type="presParOf" srcId="{6250072F-44F2-4C7D-BF08-9910C19696A0}" destId="{836CD769-ACDA-467E-B09F-116363B1AD7E}" srcOrd="0" destOrd="0" presId="urn:microsoft.com/office/officeart/2018/2/layout/IconCircleList"/>
    <dgm:cxn modelId="{E9511581-DA79-420C-842E-D2EC82F8748C}" type="presParOf" srcId="{6250072F-44F2-4C7D-BF08-9910C19696A0}" destId="{9CC15163-274B-43A0-9EB4-2BEEDC838255}" srcOrd="1" destOrd="0" presId="urn:microsoft.com/office/officeart/2018/2/layout/IconCircleList"/>
    <dgm:cxn modelId="{90B3F3DE-6194-43B1-A636-0333E1CEC866}" type="presParOf" srcId="{6250072F-44F2-4C7D-BF08-9910C19696A0}" destId="{124290E1-E010-41FA-A038-F4B951B660AB}" srcOrd="2" destOrd="0" presId="urn:microsoft.com/office/officeart/2018/2/layout/IconCircleList"/>
    <dgm:cxn modelId="{76CD9F4B-91EE-4FB5-8433-CF2AD26C8C9D}" type="presParOf" srcId="{6250072F-44F2-4C7D-BF08-9910C19696A0}" destId="{77A6ABEF-7060-478E-8C1E-DD33CECA5667}" srcOrd="3" destOrd="0" presId="urn:microsoft.com/office/officeart/2018/2/layout/IconCircleList"/>
    <dgm:cxn modelId="{10A4477E-CCFA-42E8-A746-5D20D055FC3B}" type="presParOf" srcId="{9F0F392A-DD96-4D41-B321-88A229D3FDEB}" destId="{B3A532DA-92F0-43F4-A5E9-8E4DEE03C6BE}" srcOrd="1" destOrd="0" presId="urn:microsoft.com/office/officeart/2018/2/layout/IconCircleList"/>
    <dgm:cxn modelId="{ABB5E611-8F60-47FF-97AF-0AE10F8853F3}" type="presParOf" srcId="{9F0F392A-DD96-4D41-B321-88A229D3FDEB}" destId="{696F240F-436C-4D43-984B-5098F796B5CC}" srcOrd="2" destOrd="0" presId="urn:microsoft.com/office/officeart/2018/2/layout/IconCircleList"/>
    <dgm:cxn modelId="{8BBD5C9D-726C-429A-B0B2-039A946A7904}" type="presParOf" srcId="{696F240F-436C-4D43-984B-5098F796B5CC}" destId="{6E9DF96A-7F8C-4235-B66D-57FBB6B55C2F}" srcOrd="0" destOrd="0" presId="urn:microsoft.com/office/officeart/2018/2/layout/IconCircleList"/>
    <dgm:cxn modelId="{39B94DD5-FAED-4819-8ECB-A85BCCC5B8D2}" type="presParOf" srcId="{696F240F-436C-4D43-984B-5098F796B5CC}" destId="{46AA53DC-9CC1-483B-9742-CFC6C665006E}" srcOrd="1" destOrd="0" presId="urn:microsoft.com/office/officeart/2018/2/layout/IconCircleList"/>
    <dgm:cxn modelId="{714A7CD4-CD2D-4384-9A07-83F4A5EBEE83}" type="presParOf" srcId="{696F240F-436C-4D43-984B-5098F796B5CC}" destId="{62D9C498-96A8-4D52-B69C-C737F62A583B}" srcOrd="2" destOrd="0" presId="urn:microsoft.com/office/officeart/2018/2/layout/IconCircleList"/>
    <dgm:cxn modelId="{6C02DBA6-CC3D-4F01-AFB4-834CEC75E546}" type="presParOf" srcId="{696F240F-436C-4D43-984B-5098F796B5CC}" destId="{0E896F14-F593-447F-A4BC-0EB447ED7BB2}" srcOrd="3" destOrd="0" presId="urn:microsoft.com/office/officeart/2018/2/layout/IconCircleList"/>
    <dgm:cxn modelId="{85BAC80C-D979-4BE1-B587-1CD907B9A25E}" type="presParOf" srcId="{9F0F392A-DD96-4D41-B321-88A229D3FDEB}" destId="{C88B8F67-473B-4EC2-ADE8-CCF2F4595E77}" srcOrd="3" destOrd="0" presId="urn:microsoft.com/office/officeart/2018/2/layout/IconCircleList"/>
    <dgm:cxn modelId="{6EF75754-8C1A-4AE7-8F0C-3A8FEA55CF6C}" type="presParOf" srcId="{9F0F392A-DD96-4D41-B321-88A229D3FDEB}" destId="{D9A25AD9-8565-49F3-BB6F-673955BD9B8B}" srcOrd="4" destOrd="0" presId="urn:microsoft.com/office/officeart/2018/2/layout/IconCircleList"/>
    <dgm:cxn modelId="{78B08092-0189-4C20-8F30-BD68D952981E}" type="presParOf" srcId="{D9A25AD9-8565-49F3-BB6F-673955BD9B8B}" destId="{F1957E78-1CBD-42C0-8126-3F994EB3BE16}" srcOrd="0" destOrd="0" presId="urn:microsoft.com/office/officeart/2018/2/layout/IconCircleList"/>
    <dgm:cxn modelId="{8AF09D19-F6EE-4C22-AD37-BB9B75539DD7}" type="presParOf" srcId="{D9A25AD9-8565-49F3-BB6F-673955BD9B8B}" destId="{98E4A369-2C31-4CE3-88BA-CB6EC1A70957}" srcOrd="1" destOrd="0" presId="urn:microsoft.com/office/officeart/2018/2/layout/IconCircleList"/>
    <dgm:cxn modelId="{61C0E0A5-C45F-46B2-AA8D-6D8CC560528E}" type="presParOf" srcId="{D9A25AD9-8565-49F3-BB6F-673955BD9B8B}" destId="{2069D3AB-7ECD-4B05-B101-01A605E31F0A}" srcOrd="2" destOrd="0" presId="urn:microsoft.com/office/officeart/2018/2/layout/IconCircleList"/>
    <dgm:cxn modelId="{380BF241-F21D-4CDA-857F-EC3ACC26F154}" type="presParOf" srcId="{D9A25AD9-8565-49F3-BB6F-673955BD9B8B}" destId="{D79F7603-4C77-4A6B-AAC2-8EC6753F89BD}" srcOrd="3" destOrd="0" presId="urn:microsoft.com/office/officeart/2018/2/layout/IconCircleList"/>
    <dgm:cxn modelId="{65E5D8B6-5652-49C7-A7E3-F5E3883DA2DA}" type="presParOf" srcId="{9F0F392A-DD96-4D41-B321-88A229D3FDEB}" destId="{17BFE0BC-92DB-4162-9B65-C063D24CE5D4}" srcOrd="5" destOrd="0" presId="urn:microsoft.com/office/officeart/2018/2/layout/IconCircleList"/>
    <dgm:cxn modelId="{ED8BA4BD-9E02-4994-8B3F-49E7F8EB1316}" type="presParOf" srcId="{9F0F392A-DD96-4D41-B321-88A229D3FDEB}" destId="{95400F8B-9554-4AB2-AEA3-3EC449BCE6B7}" srcOrd="6" destOrd="0" presId="urn:microsoft.com/office/officeart/2018/2/layout/IconCircleList"/>
    <dgm:cxn modelId="{0DB0F680-6644-40C9-812D-47B167CFC0F5}" type="presParOf" srcId="{95400F8B-9554-4AB2-AEA3-3EC449BCE6B7}" destId="{D98279CA-C89E-4167-9EFC-A1B1E2D3672E}" srcOrd="0" destOrd="0" presId="urn:microsoft.com/office/officeart/2018/2/layout/IconCircleList"/>
    <dgm:cxn modelId="{BC5CE9B9-08C8-4895-90B5-084DA3452CB7}" type="presParOf" srcId="{95400F8B-9554-4AB2-AEA3-3EC449BCE6B7}" destId="{A62ECD74-B4F8-4AC4-AD38-B2BB2115BC7C}" srcOrd="1" destOrd="0" presId="urn:microsoft.com/office/officeart/2018/2/layout/IconCircleList"/>
    <dgm:cxn modelId="{84D3A80B-6950-48FD-8A6E-AA907A2199D0}" type="presParOf" srcId="{95400F8B-9554-4AB2-AEA3-3EC449BCE6B7}" destId="{3CB61D7B-2AD5-4DFC-B910-7014D20FA50C}" srcOrd="2" destOrd="0" presId="urn:microsoft.com/office/officeart/2018/2/layout/IconCircleList"/>
    <dgm:cxn modelId="{9F03AA6B-D588-47B6-A6C4-E101993B7CC0}" type="presParOf" srcId="{95400F8B-9554-4AB2-AEA3-3EC449BCE6B7}" destId="{0D1F0DB4-AAC0-468E-9866-936646395DEA}" srcOrd="3" destOrd="0" presId="urn:microsoft.com/office/officeart/2018/2/layout/IconCircleList"/>
    <dgm:cxn modelId="{ADBD2CA4-BF2C-4C81-A9A6-CD5C5BCEAFDF}" type="presParOf" srcId="{9F0F392A-DD96-4D41-B321-88A229D3FDEB}" destId="{6AF7E573-BAB0-4FA4-887C-23357963A7AA}" srcOrd="7" destOrd="0" presId="urn:microsoft.com/office/officeart/2018/2/layout/IconCircleList"/>
    <dgm:cxn modelId="{B7A660C3-2337-409B-AC7F-AC2B2752362C}" type="presParOf" srcId="{9F0F392A-DD96-4D41-B321-88A229D3FDEB}" destId="{79AA35A5-F4E5-4FB9-A5C4-36DF4B472725}" srcOrd="8" destOrd="0" presId="urn:microsoft.com/office/officeart/2018/2/layout/IconCircleList"/>
    <dgm:cxn modelId="{CAF3C57B-05B6-47CF-9359-6F3E47E3E09B}" type="presParOf" srcId="{79AA35A5-F4E5-4FB9-A5C4-36DF4B472725}" destId="{1D8229CF-2B6F-46BE-9EDD-D74F13B96CAC}" srcOrd="0" destOrd="0" presId="urn:microsoft.com/office/officeart/2018/2/layout/IconCircleList"/>
    <dgm:cxn modelId="{78FC9DF1-8D9A-4CF5-B415-BBFB9C16E893}" type="presParOf" srcId="{79AA35A5-F4E5-4FB9-A5C4-36DF4B472725}" destId="{448B5DA4-321E-48C7-856D-9E35F7C3BE36}" srcOrd="1" destOrd="0" presId="urn:microsoft.com/office/officeart/2018/2/layout/IconCircleList"/>
    <dgm:cxn modelId="{66B6DF10-E353-44E7-BDB0-87DEF1B17A10}" type="presParOf" srcId="{79AA35A5-F4E5-4FB9-A5C4-36DF4B472725}" destId="{070C6C0D-C2BA-489A-9C2A-7041DD508445}" srcOrd="2" destOrd="0" presId="urn:microsoft.com/office/officeart/2018/2/layout/IconCircleList"/>
    <dgm:cxn modelId="{EC1B4817-ED8C-48DA-99C1-6772093913E1}" type="presParOf" srcId="{79AA35A5-F4E5-4FB9-A5C4-36DF4B472725}" destId="{7AE6492E-DC59-4C57-81C2-8804A0C2EA71}" srcOrd="3" destOrd="0" presId="urn:microsoft.com/office/officeart/2018/2/layout/IconCircleList"/>
    <dgm:cxn modelId="{565081AD-D1CF-4E5B-BEE8-389BAAD35139}" type="presParOf" srcId="{9F0F392A-DD96-4D41-B321-88A229D3FDEB}" destId="{5251A5F0-D0FF-4D22-812E-B1217269A2E2}" srcOrd="9" destOrd="0" presId="urn:microsoft.com/office/officeart/2018/2/layout/IconCircleList"/>
    <dgm:cxn modelId="{6A28CB3C-2617-4465-B0AC-C769EF901C1F}" type="presParOf" srcId="{9F0F392A-DD96-4D41-B321-88A229D3FDEB}" destId="{292B9849-A0DB-4BCA-9BB4-9CB6B418F9B7}" srcOrd="10" destOrd="0" presId="urn:microsoft.com/office/officeart/2018/2/layout/IconCircleList"/>
    <dgm:cxn modelId="{8175A071-F168-488C-8E74-94C160F635FA}" type="presParOf" srcId="{292B9849-A0DB-4BCA-9BB4-9CB6B418F9B7}" destId="{265C458E-2885-4D56-82B6-38AA8D6EA8C2}" srcOrd="0" destOrd="0" presId="urn:microsoft.com/office/officeart/2018/2/layout/IconCircleList"/>
    <dgm:cxn modelId="{0E885506-7A65-46C5-AB0C-ADA0F1198E9C}" type="presParOf" srcId="{292B9849-A0DB-4BCA-9BB4-9CB6B418F9B7}" destId="{0E41D244-36A7-4523-BF30-EEC2E61544DC}" srcOrd="1" destOrd="0" presId="urn:microsoft.com/office/officeart/2018/2/layout/IconCircleList"/>
    <dgm:cxn modelId="{AB9F6F96-32C2-4E35-BCFD-67C78626576E}" type="presParOf" srcId="{292B9849-A0DB-4BCA-9BB4-9CB6B418F9B7}" destId="{C7DECB03-8FDB-41B3-8A72-ACE485D08137}" srcOrd="2" destOrd="0" presId="urn:microsoft.com/office/officeart/2018/2/layout/IconCircleList"/>
    <dgm:cxn modelId="{FF42E0DB-40BA-4C77-B167-6FC706B94498}" type="presParOf" srcId="{292B9849-A0DB-4BCA-9BB4-9CB6B418F9B7}" destId="{6112582B-29AD-4027-B922-E552F6B4C7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BF7565-2FCE-4FF1-9953-364D6811C5C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151B7C3-C230-4505-A6D2-EC74CAD47D43}">
      <dgm:prSet/>
      <dgm:spPr/>
      <dgm:t>
        <a:bodyPr/>
        <a:lstStyle/>
        <a:p>
          <a:r>
            <a:rPr lang="en-GB" b="1"/>
            <a:t>Dependency on high-quality historical data</a:t>
          </a:r>
          <a:r>
            <a:rPr lang="en-GB"/>
            <a:t>: Poor or insufficient data can lead to unreliable predictions and outcomes.</a:t>
          </a:r>
          <a:endParaRPr lang="en-US"/>
        </a:p>
      </dgm:t>
    </dgm:pt>
    <dgm:pt modelId="{143FBFB5-FC4A-4599-B5FF-BF41CE00F9A6}" type="parTrans" cxnId="{ED00F235-7D0B-415B-BB6D-863CA20245A6}">
      <dgm:prSet/>
      <dgm:spPr/>
      <dgm:t>
        <a:bodyPr/>
        <a:lstStyle/>
        <a:p>
          <a:endParaRPr lang="en-US"/>
        </a:p>
      </dgm:t>
    </dgm:pt>
    <dgm:pt modelId="{319C98E2-2599-4B62-BBE4-8D8E565F475B}" type="sibTrans" cxnId="{ED00F235-7D0B-415B-BB6D-863CA20245A6}">
      <dgm:prSet/>
      <dgm:spPr/>
      <dgm:t>
        <a:bodyPr/>
        <a:lstStyle/>
        <a:p>
          <a:endParaRPr lang="en-US"/>
        </a:p>
      </dgm:t>
    </dgm:pt>
    <dgm:pt modelId="{B74DD7D8-3E85-474D-A29D-A715CED8A759}">
      <dgm:prSet/>
      <dgm:spPr/>
      <dgm:t>
        <a:bodyPr/>
        <a:lstStyle/>
        <a:p>
          <a:r>
            <a:rPr lang="en-GB" b="1"/>
            <a:t>Continuous model training and fine-tuning</a:t>
          </a:r>
          <a:r>
            <a:rPr lang="en-GB"/>
            <a:t>: The system needs regular updates to adapt to evolving infrastructure conditions, which can be resource-intensive.</a:t>
          </a:r>
          <a:endParaRPr lang="en-US"/>
        </a:p>
      </dgm:t>
    </dgm:pt>
    <dgm:pt modelId="{11A8C5B2-493B-4ABE-982A-127A1EF19480}" type="parTrans" cxnId="{A9AC01C5-516C-4B9A-A157-AC1D1D21BE87}">
      <dgm:prSet/>
      <dgm:spPr/>
      <dgm:t>
        <a:bodyPr/>
        <a:lstStyle/>
        <a:p>
          <a:endParaRPr lang="en-US"/>
        </a:p>
      </dgm:t>
    </dgm:pt>
    <dgm:pt modelId="{CF262940-AC40-481F-9DFF-9029302C9B37}" type="sibTrans" cxnId="{A9AC01C5-516C-4B9A-A157-AC1D1D21BE87}">
      <dgm:prSet/>
      <dgm:spPr/>
      <dgm:t>
        <a:bodyPr/>
        <a:lstStyle/>
        <a:p>
          <a:endParaRPr lang="en-US"/>
        </a:p>
      </dgm:t>
    </dgm:pt>
    <dgm:pt modelId="{D0A81FFE-4E1C-4DA5-8F79-2E79D25BF6D5}">
      <dgm:prSet/>
      <dgm:spPr/>
      <dgm:t>
        <a:bodyPr/>
        <a:lstStyle/>
        <a:p>
          <a:r>
            <a:rPr lang="en-GB" b="1"/>
            <a:t>Initial investment</a:t>
          </a:r>
          <a:r>
            <a:rPr lang="en-GB"/>
            <a:t>: Requires significant computational resources and seamless integration with existing IT systems.</a:t>
          </a:r>
          <a:endParaRPr lang="en-US"/>
        </a:p>
      </dgm:t>
    </dgm:pt>
    <dgm:pt modelId="{7D4A8B70-2140-4320-95AD-8DCDE70B89B1}" type="parTrans" cxnId="{010869A1-7007-4DBC-B94A-948BDE9A9224}">
      <dgm:prSet/>
      <dgm:spPr/>
      <dgm:t>
        <a:bodyPr/>
        <a:lstStyle/>
        <a:p>
          <a:endParaRPr lang="en-US"/>
        </a:p>
      </dgm:t>
    </dgm:pt>
    <dgm:pt modelId="{0527E440-2DFD-4201-94EE-6FE3A43E1E82}" type="sibTrans" cxnId="{010869A1-7007-4DBC-B94A-948BDE9A9224}">
      <dgm:prSet/>
      <dgm:spPr/>
      <dgm:t>
        <a:bodyPr/>
        <a:lstStyle/>
        <a:p>
          <a:endParaRPr lang="en-US"/>
        </a:p>
      </dgm:t>
    </dgm:pt>
    <dgm:pt modelId="{9318998F-8A96-468B-B9E6-3C143B04C433}">
      <dgm:prSet/>
      <dgm:spPr/>
      <dgm:t>
        <a:bodyPr/>
        <a:lstStyle/>
        <a:p>
          <a:r>
            <a:rPr lang="en-GB" b="1"/>
            <a:t>Risk of false positives or inaccurate predictions</a:t>
          </a:r>
          <a:r>
            <a:rPr lang="en-GB"/>
            <a:t>: May lead to unnecessary interventions, potentially disrupting normal operations.</a:t>
          </a:r>
          <a:endParaRPr lang="en-US"/>
        </a:p>
      </dgm:t>
    </dgm:pt>
    <dgm:pt modelId="{841E9091-BE95-4094-96CE-EC8DD3C159F4}" type="parTrans" cxnId="{51B2CB68-527F-4D93-8A99-71917282FB27}">
      <dgm:prSet/>
      <dgm:spPr/>
      <dgm:t>
        <a:bodyPr/>
        <a:lstStyle/>
        <a:p>
          <a:endParaRPr lang="en-US"/>
        </a:p>
      </dgm:t>
    </dgm:pt>
    <dgm:pt modelId="{3A9BF864-C4C0-4C61-9E76-82EA7EB2ABCC}" type="sibTrans" cxnId="{51B2CB68-527F-4D93-8A99-71917282FB27}">
      <dgm:prSet/>
      <dgm:spPr/>
      <dgm:t>
        <a:bodyPr/>
        <a:lstStyle/>
        <a:p>
          <a:endParaRPr lang="en-US"/>
        </a:p>
      </dgm:t>
    </dgm:pt>
    <dgm:pt modelId="{C861DC46-2D16-4C37-81E1-793A87AF98FA}">
      <dgm:prSet/>
      <dgm:spPr/>
      <dgm:t>
        <a:bodyPr/>
        <a:lstStyle/>
        <a:p>
          <a:r>
            <a:rPr lang="en-GB" b="1"/>
            <a:t>Need for skilled personnel</a:t>
          </a:r>
          <a:r>
            <a:rPr lang="en-GB"/>
            <a:t>: Experts are required to interpret AI-driven insights and implement appropriate actions, adding to implementation complexity.</a:t>
          </a:r>
          <a:endParaRPr lang="en-US"/>
        </a:p>
      </dgm:t>
    </dgm:pt>
    <dgm:pt modelId="{6D2F49BF-7666-4B06-AB16-ACBF8BFFF994}" type="parTrans" cxnId="{2927DE58-1FAB-4BCE-A99E-B70C9D6F0CE8}">
      <dgm:prSet/>
      <dgm:spPr/>
      <dgm:t>
        <a:bodyPr/>
        <a:lstStyle/>
        <a:p>
          <a:endParaRPr lang="en-US"/>
        </a:p>
      </dgm:t>
    </dgm:pt>
    <dgm:pt modelId="{456F096A-932D-4BC9-A44C-FB26EB9ABFB4}" type="sibTrans" cxnId="{2927DE58-1FAB-4BCE-A99E-B70C9D6F0CE8}">
      <dgm:prSet/>
      <dgm:spPr/>
      <dgm:t>
        <a:bodyPr/>
        <a:lstStyle/>
        <a:p>
          <a:endParaRPr lang="en-US"/>
        </a:p>
      </dgm:t>
    </dgm:pt>
    <dgm:pt modelId="{04AC46CC-D65F-4878-9B6C-24F19897545A}" type="pres">
      <dgm:prSet presAssocID="{9CBF7565-2FCE-4FF1-9953-364D6811C5C6}" presName="root" presStyleCnt="0">
        <dgm:presLayoutVars>
          <dgm:dir/>
          <dgm:resizeHandles val="exact"/>
        </dgm:presLayoutVars>
      </dgm:prSet>
      <dgm:spPr/>
    </dgm:pt>
    <dgm:pt modelId="{9EC8AE06-6E88-4AE3-9F00-A1943902E792}" type="pres">
      <dgm:prSet presAssocID="{9CBF7565-2FCE-4FF1-9953-364D6811C5C6}" presName="container" presStyleCnt="0">
        <dgm:presLayoutVars>
          <dgm:dir/>
          <dgm:resizeHandles val="exact"/>
        </dgm:presLayoutVars>
      </dgm:prSet>
      <dgm:spPr/>
    </dgm:pt>
    <dgm:pt modelId="{8FE2C1F6-132C-494D-ABAE-F14C080F9AF2}" type="pres">
      <dgm:prSet presAssocID="{7151B7C3-C230-4505-A6D2-EC74CAD47D43}" presName="compNode" presStyleCnt="0"/>
      <dgm:spPr/>
    </dgm:pt>
    <dgm:pt modelId="{27475315-5073-4D22-8880-FED77A3011B2}" type="pres">
      <dgm:prSet presAssocID="{7151B7C3-C230-4505-A6D2-EC74CAD47D43}" presName="iconBgRect" presStyleLbl="bgShp" presStyleIdx="0" presStyleCnt="5"/>
      <dgm:spPr/>
    </dgm:pt>
    <dgm:pt modelId="{DB49E7CD-3518-491A-B1A0-6093208BAA49}" type="pres">
      <dgm:prSet presAssocID="{7151B7C3-C230-4505-A6D2-EC74CAD47D4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1799E1D-4399-4B0D-8C33-3B831613394B}" type="pres">
      <dgm:prSet presAssocID="{7151B7C3-C230-4505-A6D2-EC74CAD47D43}" presName="spaceRect" presStyleCnt="0"/>
      <dgm:spPr/>
    </dgm:pt>
    <dgm:pt modelId="{095A560F-3E4F-4EBA-B710-2F7D29A1B30F}" type="pres">
      <dgm:prSet presAssocID="{7151B7C3-C230-4505-A6D2-EC74CAD47D43}" presName="textRect" presStyleLbl="revTx" presStyleIdx="0" presStyleCnt="5">
        <dgm:presLayoutVars>
          <dgm:chMax val="1"/>
          <dgm:chPref val="1"/>
        </dgm:presLayoutVars>
      </dgm:prSet>
      <dgm:spPr/>
    </dgm:pt>
    <dgm:pt modelId="{D497A526-5C2F-4FC6-B1AA-CF1A000DE72C}" type="pres">
      <dgm:prSet presAssocID="{319C98E2-2599-4B62-BBE4-8D8E565F475B}" presName="sibTrans" presStyleLbl="sibTrans2D1" presStyleIdx="0" presStyleCnt="0"/>
      <dgm:spPr/>
    </dgm:pt>
    <dgm:pt modelId="{32239088-E059-4A20-A713-8FF17FE48A51}" type="pres">
      <dgm:prSet presAssocID="{B74DD7D8-3E85-474D-A29D-A715CED8A759}" presName="compNode" presStyleCnt="0"/>
      <dgm:spPr/>
    </dgm:pt>
    <dgm:pt modelId="{4FB286EE-87D3-4AF0-A7E8-72895D9D237E}" type="pres">
      <dgm:prSet presAssocID="{B74DD7D8-3E85-474D-A29D-A715CED8A759}" presName="iconBgRect" presStyleLbl="bgShp" presStyleIdx="1" presStyleCnt="5"/>
      <dgm:spPr/>
    </dgm:pt>
    <dgm:pt modelId="{733A62AE-B843-4D4B-A034-F27F3A1860DC}" type="pres">
      <dgm:prSet presAssocID="{B74DD7D8-3E85-474D-A29D-A715CED8A7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B2FBDE7-05E2-4157-B718-D9447966A6EC}" type="pres">
      <dgm:prSet presAssocID="{B74DD7D8-3E85-474D-A29D-A715CED8A759}" presName="spaceRect" presStyleCnt="0"/>
      <dgm:spPr/>
    </dgm:pt>
    <dgm:pt modelId="{A311DEA3-0B2F-4C7B-9785-A870CE74CCA3}" type="pres">
      <dgm:prSet presAssocID="{B74DD7D8-3E85-474D-A29D-A715CED8A759}" presName="textRect" presStyleLbl="revTx" presStyleIdx="1" presStyleCnt="5">
        <dgm:presLayoutVars>
          <dgm:chMax val="1"/>
          <dgm:chPref val="1"/>
        </dgm:presLayoutVars>
      </dgm:prSet>
      <dgm:spPr/>
    </dgm:pt>
    <dgm:pt modelId="{596EB19A-44C4-4103-81BF-86009EDF738C}" type="pres">
      <dgm:prSet presAssocID="{CF262940-AC40-481F-9DFF-9029302C9B37}" presName="sibTrans" presStyleLbl="sibTrans2D1" presStyleIdx="0" presStyleCnt="0"/>
      <dgm:spPr/>
    </dgm:pt>
    <dgm:pt modelId="{9491F9C0-8B1A-4913-8DE6-0DCCA5514DA7}" type="pres">
      <dgm:prSet presAssocID="{D0A81FFE-4E1C-4DA5-8F79-2E79D25BF6D5}" presName="compNode" presStyleCnt="0"/>
      <dgm:spPr/>
    </dgm:pt>
    <dgm:pt modelId="{5EDE8F41-4F53-4380-8B25-D5BA1C1357E2}" type="pres">
      <dgm:prSet presAssocID="{D0A81FFE-4E1C-4DA5-8F79-2E79D25BF6D5}" presName="iconBgRect" presStyleLbl="bgShp" presStyleIdx="2" presStyleCnt="5"/>
      <dgm:spPr/>
    </dgm:pt>
    <dgm:pt modelId="{DE6BF561-080A-4020-82BE-943D3D638827}" type="pres">
      <dgm:prSet presAssocID="{D0A81FFE-4E1C-4DA5-8F79-2E79D25BF6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5D10262-CDDC-4B4E-A24A-589B84B126FF}" type="pres">
      <dgm:prSet presAssocID="{D0A81FFE-4E1C-4DA5-8F79-2E79D25BF6D5}" presName="spaceRect" presStyleCnt="0"/>
      <dgm:spPr/>
    </dgm:pt>
    <dgm:pt modelId="{47D11AFA-2733-4ED0-8780-9CFF2180B6DD}" type="pres">
      <dgm:prSet presAssocID="{D0A81FFE-4E1C-4DA5-8F79-2E79D25BF6D5}" presName="textRect" presStyleLbl="revTx" presStyleIdx="2" presStyleCnt="5">
        <dgm:presLayoutVars>
          <dgm:chMax val="1"/>
          <dgm:chPref val="1"/>
        </dgm:presLayoutVars>
      </dgm:prSet>
      <dgm:spPr/>
    </dgm:pt>
    <dgm:pt modelId="{BF1EE60B-3FF7-4C98-946C-35DEBE2D7E17}" type="pres">
      <dgm:prSet presAssocID="{0527E440-2DFD-4201-94EE-6FE3A43E1E82}" presName="sibTrans" presStyleLbl="sibTrans2D1" presStyleIdx="0" presStyleCnt="0"/>
      <dgm:spPr/>
    </dgm:pt>
    <dgm:pt modelId="{5C26F449-6B0E-41C5-BD93-242DF4185777}" type="pres">
      <dgm:prSet presAssocID="{9318998F-8A96-468B-B9E6-3C143B04C433}" presName="compNode" presStyleCnt="0"/>
      <dgm:spPr/>
    </dgm:pt>
    <dgm:pt modelId="{A9A4E472-E8EE-4289-8338-5FF940BDB6D2}" type="pres">
      <dgm:prSet presAssocID="{9318998F-8A96-468B-B9E6-3C143B04C433}" presName="iconBgRect" presStyleLbl="bgShp" presStyleIdx="3" presStyleCnt="5"/>
      <dgm:spPr/>
    </dgm:pt>
    <dgm:pt modelId="{BCCBDBD4-C380-40B1-B596-352E7EE1862A}" type="pres">
      <dgm:prSet presAssocID="{9318998F-8A96-468B-B9E6-3C143B04C4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CDBAF3FF-DAE1-4CB2-9C62-FA863EF0C749}" type="pres">
      <dgm:prSet presAssocID="{9318998F-8A96-468B-B9E6-3C143B04C433}" presName="spaceRect" presStyleCnt="0"/>
      <dgm:spPr/>
    </dgm:pt>
    <dgm:pt modelId="{E97F836A-1E41-49C6-8E7A-216F3CF7EC37}" type="pres">
      <dgm:prSet presAssocID="{9318998F-8A96-468B-B9E6-3C143B04C433}" presName="textRect" presStyleLbl="revTx" presStyleIdx="3" presStyleCnt="5">
        <dgm:presLayoutVars>
          <dgm:chMax val="1"/>
          <dgm:chPref val="1"/>
        </dgm:presLayoutVars>
      </dgm:prSet>
      <dgm:spPr/>
    </dgm:pt>
    <dgm:pt modelId="{A4ECDF51-4F69-4FDE-AA9F-ECEB1C1AB4A6}" type="pres">
      <dgm:prSet presAssocID="{3A9BF864-C4C0-4C61-9E76-82EA7EB2ABCC}" presName="sibTrans" presStyleLbl="sibTrans2D1" presStyleIdx="0" presStyleCnt="0"/>
      <dgm:spPr/>
    </dgm:pt>
    <dgm:pt modelId="{F1247B2C-7232-4492-9EF4-AF7EA10A6539}" type="pres">
      <dgm:prSet presAssocID="{C861DC46-2D16-4C37-81E1-793A87AF98FA}" presName="compNode" presStyleCnt="0"/>
      <dgm:spPr/>
    </dgm:pt>
    <dgm:pt modelId="{0C63A2DA-1AEF-4921-B388-8ABE310AE9E1}" type="pres">
      <dgm:prSet presAssocID="{C861DC46-2D16-4C37-81E1-793A87AF98FA}" presName="iconBgRect" presStyleLbl="bgShp" presStyleIdx="4" presStyleCnt="5"/>
      <dgm:spPr/>
    </dgm:pt>
    <dgm:pt modelId="{55F6474E-2755-4DB2-9368-E245DE790CE5}" type="pres">
      <dgm:prSet presAssocID="{C861DC46-2D16-4C37-81E1-793A87AF98F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36228FC8-C03A-497A-ADEC-06D5AF4E48CC}" type="pres">
      <dgm:prSet presAssocID="{C861DC46-2D16-4C37-81E1-793A87AF98FA}" presName="spaceRect" presStyleCnt="0"/>
      <dgm:spPr/>
    </dgm:pt>
    <dgm:pt modelId="{02AF74E3-4B3F-43D1-8604-D1D957FCB98D}" type="pres">
      <dgm:prSet presAssocID="{C861DC46-2D16-4C37-81E1-793A87AF98FA}" presName="textRect" presStyleLbl="revTx" presStyleIdx="4" presStyleCnt="5">
        <dgm:presLayoutVars>
          <dgm:chMax val="1"/>
          <dgm:chPref val="1"/>
        </dgm:presLayoutVars>
      </dgm:prSet>
      <dgm:spPr/>
    </dgm:pt>
  </dgm:ptLst>
  <dgm:cxnLst>
    <dgm:cxn modelId="{513A911F-7157-4136-BBF2-B85A4E614158}" type="presOf" srcId="{7151B7C3-C230-4505-A6D2-EC74CAD47D43}" destId="{095A560F-3E4F-4EBA-B710-2F7D29A1B30F}" srcOrd="0" destOrd="0" presId="urn:microsoft.com/office/officeart/2018/2/layout/IconCircleList"/>
    <dgm:cxn modelId="{24C0B42E-6745-491C-ACCB-1C6362A8D032}" type="presOf" srcId="{C861DC46-2D16-4C37-81E1-793A87AF98FA}" destId="{02AF74E3-4B3F-43D1-8604-D1D957FCB98D}" srcOrd="0" destOrd="0" presId="urn:microsoft.com/office/officeart/2018/2/layout/IconCircleList"/>
    <dgm:cxn modelId="{6EB88733-86BC-4B8A-8475-02A62D25EA6A}" type="presOf" srcId="{3A9BF864-C4C0-4C61-9E76-82EA7EB2ABCC}" destId="{A4ECDF51-4F69-4FDE-AA9F-ECEB1C1AB4A6}" srcOrd="0" destOrd="0" presId="urn:microsoft.com/office/officeart/2018/2/layout/IconCircleList"/>
    <dgm:cxn modelId="{ED00F235-7D0B-415B-BB6D-863CA20245A6}" srcId="{9CBF7565-2FCE-4FF1-9953-364D6811C5C6}" destId="{7151B7C3-C230-4505-A6D2-EC74CAD47D43}" srcOrd="0" destOrd="0" parTransId="{143FBFB5-FC4A-4599-B5FF-BF41CE00F9A6}" sibTransId="{319C98E2-2599-4B62-BBE4-8D8E565F475B}"/>
    <dgm:cxn modelId="{F0A8EB46-6C19-4F46-B7B0-2F34F77E6231}" type="presOf" srcId="{D0A81FFE-4E1C-4DA5-8F79-2E79D25BF6D5}" destId="{47D11AFA-2733-4ED0-8780-9CFF2180B6DD}" srcOrd="0" destOrd="0" presId="urn:microsoft.com/office/officeart/2018/2/layout/IconCircleList"/>
    <dgm:cxn modelId="{51B2CB68-527F-4D93-8A99-71917282FB27}" srcId="{9CBF7565-2FCE-4FF1-9953-364D6811C5C6}" destId="{9318998F-8A96-468B-B9E6-3C143B04C433}" srcOrd="3" destOrd="0" parTransId="{841E9091-BE95-4094-96CE-EC8DD3C159F4}" sibTransId="{3A9BF864-C4C0-4C61-9E76-82EA7EB2ABCC}"/>
    <dgm:cxn modelId="{9579524E-CC95-4E5C-B963-5A7F6D4CE859}" type="presOf" srcId="{B74DD7D8-3E85-474D-A29D-A715CED8A759}" destId="{A311DEA3-0B2F-4C7B-9785-A870CE74CCA3}" srcOrd="0" destOrd="0" presId="urn:microsoft.com/office/officeart/2018/2/layout/IconCircleList"/>
    <dgm:cxn modelId="{2086D274-5B79-4095-8B61-C2EA67C74F4F}" type="presOf" srcId="{9CBF7565-2FCE-4FF1-9953-364D6811C5C6}" destId="{04AC46CC-D65F-4878-9B6C-24F19897545A}" srcOrd="0" destOrd="0" presId="urn:microsoft.com/office/officeart/2018/2/layout/IconCircleList"/>
    <dgm:cxn modelId="{2927DE58-1FAB-4BCE-A99E-B70C9D6F0CE8}" srcId="{9CBF7565-2FCE-4FF1-9953-364D6811C5C6}" destId="{C861DC46-2D16-4C37-81E1-793A87AF98FA}" srcOrd="4" destOrd="0" parTransId="{6D2F49BF-7666-4B06-AB16-ACBF8BFFF994}" sibTransId="{456F096A-932D-4BC9-A44C-FB26EB9ABFB4}"/>
    <dgm:cxn modelId="{B23EA77B-E7A0-40F3-86F2-6C36F916E36C}" type="presOf" srcId="{CF262940-AC40-481F-9DFF-9029302C9B37}" destId="{596EB19A-44C4-4103-81BF-86009EDF738C}" srcOrd="0" destOrd="0" presId="urn:microsoft.com/office/officeart/2018/2/layout/IconCircleList"/>
    <dgm:cxn modelId="{B462BB89-F995-4FC6-8E83-629AFF2EDBAC}" type="presOf" srcId="{0527E440-2DFD-4201-94EE-6FE3A43E1E82}" destId="{BF1EE60B-3FF7-4C98-946C-35DEBE2D7E17}" srcOrd="0" destOrd="0" presId="urn:microsoft.com/office/officeart/2018/2/layout/IconCircleList"/>
    <dgm:cxn modelId="{010869A1-7007-4DBC-B94A-948BDE9A9224}" srcId="{9CBF7565-2FCE-4FF1-9953-364D6811C5C6}" destId="{D0A81FFE-4E1C-4DA5-8F79-2E79D25BF6D5}" srcOrd="2" destOrd="0" parTransId="{7D4A8B70-2140-4320-95AD-8DCDE70B89B1}" sibTransId="{0527E440-2DFD-4201-94EE-6FE3A43E1E82}"/>
    <dgm:cxn modelId="{11864CA2-CAEE-4630-B5E3-8D5E3A295BBD}" type="presOf" srcId="{9318998F-8A96-468B-B9E6-3C143B04C433}" destId="{E97F836A-1E41-49C6-8E7A-216F3CF7EC37}" srcOrd="0" destOrd="0" presId="urn:microsoft.com/office/officeart/2018/2/layout/IconCircleList"/>
    <dgm:cxn modelId="{1F91A5BD-EB06-40F5-B83D-59E216C93B7F}" type="presOf" srcId="{319C98E2-2599-4B62-BBE4-8D8E565F475B}" destId="{D497A526-5C2F-4FC6-B1AA-CF1A000DE72C}" srcOrd="0" destOrd="0" presId="urn:microsoft.com/office/officeart/2018/2/layout/IconCircleList"/>
    <dgm:cxn modelId="{A9AC01C5-516C-4B9A-A157-AC1D1D21BE87}" srcId="{9CBF7565-2FCE-4FF1-9953-364D6811C5C6}" destId="{B74DD7D8-3E85-474D-A29D-A715CED8A759}" srcOrd="1" destOrd="0" parTransId="{11A8C5B2-493B-4ABE-982A-127A1EF19480}" sibTransId="{CF262940-AC40-481F-9DFF-9029302C9B37}"/>
    <dgm:cxn modelId="{FF99C7C8-DD8C-411D-81D2-82958A3B93AB}" type="presParOf" srcId="{04AC46CC-D65F-4878-9B6C-24F19897545A}" destId="{9EC8AE06-6E88-4AE3-9F00-A1943902E792}" srcOrd="0" destOrd="0" presId="urn:microsoft.com/office/officeart/2018/2/layout/IconCircleList"/>
    <dgm:cxn modelId="{8F61F196-F016-4F48-9CEB-2EA39EC1C3CE}" type="presParOf" srcId="{9EC8AE06-6E88-4AE3-9F00-A1943902E792}" destId="{8FE2C1F6-132C-494D-ABAE-F14C080F9AF2}" srcOrd="0" destOrd="0" presId="urn:microsoft.com/office/officeart/2018/2/layout/IconCircleList"/>
    <dgm:cxn modelId="{F39CD33E-4331-4549-87B4-C83B7DF3EF47}" type="presParOf" srcId="{8FE2C1F6-132C-494D-ABAE-F14C080F9AF2}" destId="{27475315-5073-4D22-8880-FED77A3011B2}" srcOrd="0" destOrd="0" presId="urn:microsoft.com/office/officeart/2018/2/layout/IconCircleList"/>
    <dgm:cxn modelId="{8588F116-44D9-496F-9CDE-70C604AE98C4}" type="presParOf" srcId="{8FE2C1F6-132C-494D-ABAE-F14C080F9AF2}" destId="{DB49E7CD-3518-491A-B1A0-6093208BAA49}" srcOrd="1" destOrd="0" presId="urn:microsoft.com/office/officeart/2018/2/layout/IconCircleList"/>
    <dgm:cxn modelId="{0D88E256-7FA7-4974-82E2-58EAE8892F6B}" type="presParOf" srcId="{8FE2C1F6-132C-494D-ABAE-F14C080F9AF2}" destId="{51799E1D-4399-4B0D-8C33-3B831613394B}" srcOrd="2" destOrd="0" presId="urn:microsoft.com/office/officeart/2018/2/layout/IconCircleList"/>
    <dgm:cxn modelId="{60821AC1-B9AC-4B30-941D-DDE85D622825}" type="presParOf" srcId="{8FE2C1F6-132C-494D-ABAE-F14C080F9AF2}" destId="{095A560F-3E4F-4EBA-B710-2F7D29A1B30F}" srcOrd="3" destOrd="0" presId="urn:microsoft.com/office/officeart/2018/2/layout/IconCircleList"/>
    <dgm:cxn modelId="{B9B3055A-CD19-45A8-9550-A5315C034D2F}" type="presParOf" srcId="{9EC8AE06-6E88-4AE3-9F00-A1943902E792}" destId="{D497A526-5C2F-4FC6-B1AA-CF1A000DE72C}" srcOrd="1" destOrd="0" presId="urn:microsoft.com/office/officeart/2018/2/layout/IconCircleList"/>
    <dgm:cxn modelId="{A8BA0ED2-D560-4D6E-AC27-77982010B861}" type="presParOf" srcId="{9EC8AE06-6E88-4AE3-9F00-A1943902E792}" destId="{32239088-E059-4A20-A713-8FF17FE48A51}" srcOrd="2" destOrd="0" presId="urn:microsoft.com/office/officeart/2018/2/layout/IconCircleList"/>
    <dgm:cxn modelId="{B23698B7-7C44-4907-806C-76ACB99FF4BB}" type="presParOf" srcId="{32239088-E059-4A20-A713-8FF17FE48A51}" destId="{4FB286EE-87D3-4AF0-A7E8-72895D9D237E}" srcOrd="0" destOrd="0" presId="urn:microsoft.com/office/officeart/2018/2/layout/IconCircleList"/>
    <dgm:cxn modelId="{E29AF509-784B-4460-B1FA-00BE243C2AB6}" type="presParOf" srcId="{32239088-E059-4A20-A713-8FF17FE48A51}" destId="{733A62AE-B843-4D4B-A034-F27F3A1860DC}" srcOrd="1" destOrd="0" presId="urn:microsoft.com/office/officeart/2018/2/layout/IconCircleList"/>
    <dgm:cxn modelId="{4620CE54-13AE-4815-9AD1-4FBAFD1F4FA3}" type="presParOf" srcId="{32239088-E059-4A20-A713-8FF17FE48A51}" destId="{0B2FBDE7-05E2-4157-B718-D9447966A6EC}" srcOrd="2" destOrd="0" presId="urn:microsoft.com/office/officeart/2018/2/layout/IconCircleList"/>
    <dgm:cxn modelId="{8B75A9C7-1DAA-49C4-9B06-D280FA078B89}" type="presParOf" srcId="{32239088-E059-4A20-A713-8FF17FE48A51}" destId="{A311DEA3-0B2F-4C7B-9785-A870CE74CCA3}" srcOrd="3" destOrd="0" presId="urn:microsoft.com/office/officeart/2018/2/layout/IconCircleList"/>
    <dgm:cxn modelId="{688C8905-FBAC-4FDC-8C2C-B8F7F4A0CD14}" type="presParOf" srcId="{9EC8AE06-6E88-4AE3-9F00-A1943902E792}" destId="{596EB19A-44C4-4103-81BF-86009EDF738C}" srcOrd="3" destOrd="0" presId="urn:microsoft.com/office/officeart/2018/2/layout/IconCircleList"/>
    <dgm:cxn modelId="{FB1BAD15-85C3-4228-8201-721DD9CCD280}" type="presParOf" srcId="{9EC8AE06-6E88-4AE3-9F00-A1943902E792}" destId="{9491F9C0-8B1A-4913-8DE6-0DCCA5514DA7}" srcOrd="4" destOrd="0" presId="urn:microsoft.com/office/officeart/2018/2/layout/IconCircleList"/>
    <dgm:cxn modelId="{F4439AE4-06D8-485C-A238-725ABFE02D1C}" type="presParOf" srcId="{9491F9C0-8B1A-4913-8DE6-0DCCA5514DA7}" destId="{5EDE8F41-4F53-4380-8B25-D5BA1C1357E2}" srcOrd="0" destOrd="0" presId="urn:microsoft.com/office/officeart/2018/2/layout/IconCircleList"/>
    <dgm:cxn modelId="{85AD9987-FADE-47D7-A87D-4B6A3FC03B2E}" type="presParOf" srcId="{9491F9C0-8B1A-4913-8DE6-0DCCA5514DA7}" destId="{DE6BF561-080A-4020-82BE-943D3D638827}" srcOrd="1" destOrd="0" presId="urn:microsoft.com/office/officeart/2018/2/layout/IconCircleList"/>
    <dgm:cxn modelId="{C970D924-4014-4C82-B757-29997213E326}" type="presParOf" srcId="{9491F9C0-8B1A-4913-8DE6-0DCCA5514DA7}" destId="{65D10262-CDDC-4B4E-A24A-589B84B126FF}" srcOrd="2" destOrd="0" presId="urn:microsoft.com/office/officeart/2018/2/layout/IconCircleList"/>
    <dgm:cxn modelId="{19AA0D58-017F-4E6B-B228-1ABF95155E26}" type="presParOf" srcId="{9491F9C0-8B1A-4913-8DE6-0DCCA5514DA7}" destId="{47D11AFA-2733-4ED0-8780-9CFF2180B6DD}" srcOrd="3" destOrd="0" presId="urn:microsoft.com/office/officeart/2018/2/layout/IconCircleList"/>
    <dgm:cxn modelId="{F02F585E-6453-4285-8B7E-572CB3EA8C05}" type="presParOf" srcId="{9EC8AE06-6E88-4AE3-9F00-A1943902E792}" destId="{BF1EE60B-3FF7-4C98-946C-35DEBE2D7E17}" srcOrd="5" destOrd="0" presId="urn:microsoft.com/office/officeart/2018/2/layout/IconCircleList"/>
    <dgm:cxn modelId="{41F44A4D-3473-406C-B5B5-B8DCE534C20D}" type="presParOf" srcId="{9EC8AE06-6E88-4AE3-9F00-A1943902E792}" destId="{5C26F449-6B0E-41C5-BD93-242DF4185777}" srcOrd="6" destOrd="0" presId="urn:microsoft.com/office/officeart/2018/2/layout/IconCircleList"/>
    <dgm:cxn modelId="{5AC8429B-BA59-4CA2-9A78-07F6A84F4D83}" type="presParOf" srcId="{5C26F449-6B0E-41C5-BD93-242DF4185777}" destId="{A9A4E472-E8EE-4289-8338-5FF940BDB6D2}" srcOrd="0" destOrd="0" presId="urn:microsoft.com/office/officeart/2018/2/layout/IconCircleList"/>
    <dgm:cxn modelId="{4E4AC16D-F8F0-4944-9753-1641111BD7A1}" type="presParOf" srcId="{5C26F449-6B0E-41C5-BD93-242DF4185777}" destId="{BCCBDBD4-C380-40B1-B596-352E7EE1862A}" srcOrd="1" destOrd="0" presId="urn:microsoft.com/office/officeart/2018/2/layout/IconCircleList"/>
    <dgm:cxn modelId="{5F679DF1-94A1-4DE2-B591-1D3A87D77EDF}" type="presParOf" srcId="{5C26F449-6B0E-41C5-BD93-242DF4185777}" destId="{CDBAF3FF-DAE1-4CB2-9C62-FA863EF0C749}" srcOrd="2" destOrd="0" presId="urn:microsoft.com/office/officeart/2018/2/layout/IconCircleList"/>
    <dgm:cxn modelId="{E4028FFE-DB0E-437D-BC1A-39B45C4C8F81}" type="presParOf" srcId="{5C26F449-6B0E-41C5-BD93-242DF4185777}" destId="{E97F836A-1E41-49C6-8E7A-216F3CF7EC37}" srcOrd="3" destOrd="0" presId="urn:microsoft.com/office/officeart/2018/2/layout/IconCircleList"/>
    <dgm:cxn modelId="{A2DCF663-C20D-4733-B9B7-32DE6714800A}" type="presParOf" srcId="{9EC8AE06-6E88-4AE3-9F00-A1943902E792}" destId="{A4ECDF51-4F69-4FDE-AA9F-ECEB1C1AB4A6}" srcOrd="7" destOrd="0" presId="urn:microsoft.com/office/officeart/2018/2/layout/IconCircleList"/>
    <dgm:cxn modelId="{BD2C0B57-C3A6-4A83-B600-A2C0F11E8826}" type="presParOf" srcId="{9EC8AE06-6E88-4AE3-9F00-A1943902E792}" destId="{F1247B2C-7232-4492-9EF4-AF7EA10A6539}" srcOrd="8" destOrd="0" presId="urn:microsoft.com/office/officeart/2018/2/layout/IconCircleList"/>
    <dgm:cxn modelId="{ABB1887A-3C31-4A22-B14F-12EECBDE9391}" type="presParOf" srcId="{F1247B2C-7232-4492-9EF4-AF7EA10A6539}" destId="{0C63A2DA-1AEF-4921-B388-8ABE310AE9E1}" srcOrd="0" destOrd="0" presId="urn:microsoft.com/office/officeart/2018/2/layout/IconCircleList"/>
    <dgm:cxn modelId="{D30EF82C-9F88-4EB6-8BD6-50A9E8D140FA}" type="presParOf" srcId="{F1247B2C-7232-4492-9EF4-AF7EA10A6539}" destId="{55F6474E-2755-4DB2-9368-E245DE790CE5}" srcOrd="1" destOrd="0" presId="urn:microsoft.com/office/officeart/2018/2/layout/IconCircleList"/>
    <dgm:cxn modelId="{DF239807-C181-42A8-9132-BA3D4612FBD2}" type="presParOf" srcId="{F1247B2C-7232-4492-9EF4-AF7EA10A6539}" destId="{36228FC8-C03A-497A-ADEC-06D5AF4E48CC}" srcOrd="2" destOrd="0" presId="urn:microsoft.com/office/officeart/2018/2/layout/IconCircleList"/>
    <dgm:cxn modelId="{839FE706-904B-486A-8F83-DE168774F295}" type="presParOf" srcId="{F1247B2C-7232-4492-9EF4-AF7EA10A6539}" destId="{02AF74E3-4B3F-43D1-8604-D1D957FCB98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5CD56B-BD27-4C83-A163-67D219EE4A69}"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6023C4E-1B5D-46ED-B9A6-B2384FDA28F2}">
      <dgm:prSet/>
      <dgm:spPr/>
      <dgm:t>
        <a:bodyPr/>
        <a:lstStyle/>
        <a:p>
          <a:r>
            <a:rPr lang="en-GB"/>
            <a:t>Addresses Critical Challenges: Tackles unexpected system failures in IT infrastructure caused by resource exhaustion (e.g., CPU and RAM overutilization).</a:t>
          </a:r>
          <a:endParaRPr lang="en-US"/>
        </a:p>
      </dgm:t>
    </dgm:pt>
    <dgm:pt modelId="{D7810020-82B8-4C52-99CC-1426520DF71C}" type="parTrans" cxnId="{84056103-C8C1-4EDD-BDF8-91F2A053F149}">
      <dgm:prSet/>
      <dgm:spPr/>
      <dgm:t>
        <a:bodyPr/>
        <a:lstStyle/>
        <a:p>
          <a:endParaRPr lang="en-US"/>
        </a:p>
      </dgm:t>
    </dgm:pt>
    <dgm:pt modelId="{F9A6D83F-3EF7-43ED-A70F-43F89C1C7948}" type="sibTrans" cxnId="{84056103-C8C1-4EDD-BDF8-91F2A053F149}">
      <dgm:prSet/>
      <dgm:spPr/>
      <dgm:t>
        <a:bodyPr/>
        <a:lstStyle/>
        <a:p>
          <a:endParaRPr lang="en-US"/>
        </a:p>
      </dgm:t>
    </dgm:pt>
    <dgm:pt modelId="{16F7F2F8-3C53-4A9C-B0B0-B1FE89E4F212}">
      <dgm:prSet/>
      <dgm:spPr/>
      <dgm:t>
        <a:bodyPr/>
        <a:lstStyle/>
        <a:p>
          <a:r>
            <a:rPr lang="en-GB"/>
            <a:t>Early Warnings &amp; Accurate Predictions: Provides predictive insights to detect failures before they occur, minimizing downtime and performance issues.</a:t>
          </a:r>
          <a:endParaRPr lang="en-US"/>
        </a:p>
      </dgm:t>
    </dgm:pt>
    <dgm:pt modelId="{75B3BE42-EC1A-458D-94B5-65D09EB6814D}" type="parTrans" cxnId="{483C12E2-7518-4CFF-B87F-66AE3AB1DBA7}">
      <dgm:prSet/>
      <dgm:spPr/>
      <dgm:t>
        <a:bodyPr/>
        <a:lstStyle/>
        <a:p>
          <a:endParaRPr lang="en-US"/>
        </a:p>
      </dgm:t>
    </dgm:pt>
    <dgm:pt modelId="{27AD7BE1-AC32-42E1-BF1C-1512472C42FA}" type="sibTrans" cxnId="{483C12E2-7518-4CFF-B87F-66AE3AB1DBA7}">
      <dgm:prSet/>
      <dgm:spPr/>
      <dgm:t>
        <a:bodyPr/>
        <a:lstStyle/>
        <a:p>
          <a:endParaRPr lang="en-US"/>
        </a:p>
      </dgm:t>
    </dgm:pt>
    <dgm:pt modelId="{D6F846FC-CB9F-4289-80C0-B2CB87456D2F}">
      <dgm:prSet/>
      <dgm:spPr/>
      <dgm:t>
        <a:bodyPr/>
        <a:lstStyle/>
        <a:p>
          <a:r>
            <a:rPr lang="en-GB"/>
            <a:t>Proactive vs Reactive Monitoring: Shifts from traditional reactive monitoring to proactive failure prevention.</a:t>
          </a:r>
          <a:endParaRPr lang="en-US"/>
        </a:p>
      </dgm:t>
    </dgm:pt>
    <dgm:pt modelId="{35D8D3C4-0FAB-4AD8-A3BA-7A5FD9B5FFD8}" type="parTrans" cxnId="{419FD75C-7A20-4A61-ACEC-F8CAE22EE435}">
      <dgm:prSet/>
      <dgm:spPr/>
      <dgm:t>
        <a:bodyPr/>
        <a:lstStyle/>
        <a:p>
          <a:endParaRPr lang="en-US"/>
        </a:p>
      </dgm:t>
    </dgm:pt>
    <dgm:pt modelId="{2D203BB6-E52F-4533-8A78-49E93BE3B88C}" type="sibTrans" cxnId="{419FD75C-7A20-4A61-ACEC-F8CAE22EE435}">
      <dgm:prSet/>
      <dgm:spPr/>
      <dgm:t>
        <a:bodyPr/>
        <a:lstStyle/>
        <a:p>
          <a:endParaRPr lang="en-US"/>
        </a:p>
      </dgm:t>
    </dgm:pt>
    <dgm:pt modelId="{4B2191BD-E83C-4CC8-9E46-F09B828150EB}">
      <dgm:prSet/>
      <dgm:spPr/>
      <dgm:t>
        <a:bodyPr/>
        <a:lstStyle/>
        <a:p>
          <a:r>
            <a:rPr lang="en-GB"/>
            <a:t>Automated Detection &amp; Risk Assessment: Reduces reliance on manual monitoring by automating failure identification and risk analysis.</a:t>
          </a:r>
          <a:endParaRPr lang="en-US"/>
        </a:p>
      </dgm:t>
    </dgm:pt>
    <dgm:pt modelId="{96E08CC1-92EE-4F51-A6BB-B4412A249807}" type="parTrans" cxnId="{7A1C1AD8-AE57-46DE-AB58-10FB90C3A0CF}">
      <dgm:prSet/>
      <dgm:spPr/>
      <dgm:t>
        <a:bodyPr/>
        <a:lstStyle/>
        <a:p>
          <a:endParaRPr lang="en-US"/>
        </a:p>
      </dgm:t>
    </dgm:pt>
    <dgm:pt modelId="{48DB963A-1585-49E5-8377-C0D0970EB6B0}" type="sibTrans" cxnId="{7A1C1AD8-AE57-46DE-AB58-10FB90C3A0CF}">
      <dgm:prSet/>
      <dgm:spPr/>
      <dgm:t>
        <a:bodyPr/>
        <a:lstStyle/>
        <a:p>
          <a:endParaRPr lang="en-US"/>
        </a:p>
      </dgm:t>
    </dgm:pt>
    <dgm:pt modelId="{712CFF1C-3132-4A24-BB2A-71C78A71F6B2}">
      <dgm:prSet/>
      <dgm:spPr/>
      <dgm:t>
        <a:bodyPr/>
        <a:lstStyle/>
        <a:p>
          <a:r>
            <a:rPr lang="en-GB"/>
            <a:t>Optimized Resource Allocation: Enhances operational efficiency by intelligently distributing resources based on predictive analytics.</a:t>
          </a:r>
          <a:endParaRPr lang="en-US"/>
        </a:p>
      </dgm:t>
    </dgm:pt>
    <dgm:pt modelId="{356131B4-66C2-41F8-8165-100B4624127C}" type="parTrans" cxnId="{F343B7CD-4EA8-44C5-B0A7-77876A8F3F75}">
      <dgm:prSet/>
      <dgm:spPr/>
      <dgm:t>
        <a:bodyPr/>
        <a:lstStyle/>
        <a:p>
          <a:endParaRPr lang="en-US"/>
        </a:p>
      </dgm:t>
    </dgm:pt>
    <dgm:pt modelId="{4214F0DD-3C04-4F57-BC5E-1003FC74B47D}" type="sibTrans" cxnId="{F343B7CD-4EA8-44C5-B0A7-77876A8F3F75}">
      <dgm:prSet/>
      <dgm:spPr/>
      <dgm:t>
        <a:bodyPr/>
        <a:lstStyle/>
        <a:p>
          <a:endParaRPr lang="en-US"/>
        </a:p>
      </dgm:t>
    </dgm:pt>
    <dgm:pt modelId="{BE10C082-53F6-40AB-B703-1E0A93A58D25}">
      <dgm:prSet/>
      <dgm:spPr/>
      <dgm:t>
        <a:bodyPr/>
        <a:lstStyle/>
        <a:p>
          <a:r>
            <a:rPr lang="en-GB"/>
            <a:t>Interactive Real-Time Dashboard: Offers real-time, actionable insights through an intuitive dashboard interface.</a:t>
          </a:r>
          <a:endParaRPr lang="en-US"/>
        </a:p>
      </dgm:t>
    </dgm:pt>
    <dgm:pt modelId="{17D0DAB1-5FED-4CE9-B136-675AD69DC77D}" type="parTrans" cxnId="{41DD8692-849D-453A-B1D8-6FB7E212DC35}">
      <dgm:prSet/>
      <dgm:spPr/>
      <dgm:t>
        <a:bodyPr/>
        <a:lstStyle/>
        <a:p>
          <a:endParaRPr lang="en-US"/>
        </a:p>
      </dgm:t>
    </dgm:pt>
    <dgm:pt modelId="{62D285E0-7DFB-4069-BBEA-1DB1FB361DFB}" type="sibTrans" cxnId="{41DD8692-849D-453A-B1D8-6FB7E212DC35}">
      <dgm:prSet/>
      <dgm:spPr/>
      <dgm:t>
        <a:bodyPr/>
        <a:lstStyle/>
        <a:p>
          <a:endParaRPr lang="en-US"/>
        </a:p>
      </dgm:t>
    </dgm:pt>
    <dgm:pt modelId="{C1B743AB-1C93-4E12-92D9-E84271EBB757}">
      <dgm:prSet/>
      <dgm:spPr/>
      <dgm:t>
        <a:bodyPr/>
        <a:lstStyle/>
        <a:p>
          <a:r>
            <a:rPr lang="en-GB"/>
            <a:t>Improved Decision-Making: Empowers IT teams with data-driven tools to make informed decisions quickly.</a:t>
          </a:r>
          <a:endParaRPr lang="en-US"/>
        </a:p>
      </dgm:t>
    </dgm:pt>
    <dgm:pt modelId="{3AF2A842-CF31-4C71-9D86-A24715AE0C27}" type="parTrans" cxnId="{84A4DEBE-9EE9-4566-B318-36286830D9E4}">
      <dgm:prSet/>
      <dgm:spPr/>
      <dgm:t>
        <a:bodyPr/>
        <a:lstStyle/>
        <a:p>
          <a:endParaRPr lang="en-US"/>
        </a:p>
      </dgm:t>
    </dgm:pt>
    <dgm:pt modelId="{59CA9A7E-B50A-415B-A87C-DA6179761B35}" type="sibTrans" cxnId="{84A4DEBE-9EE9-4566-B318-36286830D9E4}">
      <dgm:prSet/>
      <dgm:spPr/>
      <dgm:t>
        <a:bodyPr/>
        <a:lstStyle/>
        <a:p>
          <a:endParaRPr lang="en-US"/>
        </a:p>
      </dgm:t>
    </dgm:pt>
    <dgm:pt modelId="{3A255CB0-642B-4CE3-9AAA-B83E61259D53}">
      <dgm:prSet/>
      <dgm:spPr/>
      <dgm:t>
        <a:bodyPr/>
        <a:lstStyle/>
        <a:p>
          <a:r>
            <a:rPr lang="en-GB"/>
            <a:t>Enhanced System Reliability: Minimizes disruptions and boosts the overall reliability of IT infrastructure.</a:t>
          </a:r>
          <a:endParaRPr lang="en-US"/>
        </a:p>
      </dgm:t>
    </dgm:pt>
    <dgm:pt modelId="{5593ABD4-36EC-4CE2-B28D-BD069369D97F}" type="parTrans" cxnId="{10AC5683-330C-4223-9482-5B6DA3A9F3D0}">
      <dgm:prSet/>
      <dgm:spPr/>
      <dgm:t>
        <a:bodyPr/>
        <a:lstStyle/>
        <a:p>
          <a:endParaRPr lang="en-US"/>
        </a:p>
      </dgm:t>
    </dgm:pt>
    <dgm:pt modelId="{89A6D1E8-0B90-44CC-A2B1-E80866F7FC85}" type="sibTrans" cxnId="{10AC5683-330C-4223-9482-5B6DA3A9F3D0}">
      <dgm:prSet/>
      <dgm:spPr/>
      <dgm:t>
        <a:bodyPr/>
        <a:lstStyle/>
        <a:p>
          <a:endParaRPr lang="en-US"/>
        </a:p>
      </dgm:t>
    </dgm:pt>
    <dgm:pt modelId="{40E911E4-75F6-40A1-B237-1A59B04EB784}" type="pres">
      <dgm:prSet presAssocID="{1E5CD56B-BD27-4C83-A163-67D219EE4A69}" presName="diagram" presStyleCnt="0">
        <dgm:presLayoutVars>
          <dgm:dir/>
          <dgm:resizeHandles val="exact"/>
        </dgm:presLayoutVars>
      </dgm:prSet>
      <dgm:spPr/>
    </dgm:pt>
    <dgm:pt modelId="{7CE30D89-E145-4E56-8AF5-6CC93A3E0FBB}" type="pres">
      <dgm:prSet presAssocID="{E6023C4E-1B5D-46ED-B9A6-B2384FDA28F2}" presName="node" presStyleLbl="node1" presStyleIdx="0" presStyleCnt="8">
        <dgm:presLayoutVars>
          <dgm:bulletEnabled val="1"/>
        </dgm:presLayoutVars>
      </dgm:prSet>
      <dgm:spPr/>
    </dgm:pt>
    <dgm:pt modelId="{5B080CEE-2635-4DC3-A218-2FA6CC4B6F09}" type="pres">
      <dgm:prSet presAssocID="{F9A6D83F-3EF7-43ED-A70F-43F89C1C7948}" presName="sibTrans" presStyleCnt="0"/>
      <dgm:spPr/>
    </dgm:pt>
    <dgm:pt modelId="{07E9FCC3-10BF-40A7-8770-9B79A8179F1B}" type="pres">
      <dgm:prSet presAssocID="{16F7F2F8-3C53-4A9C-B0B0-B1FE89E4F212}" presName="node" presStyleLbl="node1" presStyleIdx="1" presStyleCnt="8">
        <dgm:presLayoutVars>
          <dgm:bulletEnabled val="1"/>
        </dgm:presLayoutVars>
      </dgm:prSet>
      <dgm:spPr/>
    </dgm:pt>
    <dgm:pt modelId="{F99F9C40-BBCF-4F98-BA22-B1D0B09596A2}" type="pres">
      <dgm:prSet presAssocID="{27AD7BE1-AC32-42E1-BF1C-1512472C42FA}" presName="sibTrans" presStyleCnt="0"/>
      <dgm:spPr/>
    </dgm:pt>
    <dgm:pt modelId="{A67A6D10-8D14-4C78-B17D-B5447F1892EA}" type="pres">
      <dgm:prSet presAssocID="{D6F846FC-CB9F-4289-80C0-B2CB87456D2F}" presName="node" presStyleLbl="node1" presStyleIdx="2" presStyleCnt="8">
        <dgm:presLayoutVars>
          <dgm:bulletEnabled val="1"/>
        </dgm:presLayoutVars>
      </dgm:prSet>
      <dgm:spPr/>
    </dgm:pt>
    <dgm:pt modelId="{05449A90-09AD-4F77-A7D8-2BE2877DFF21}" type="pres">
      <dgm:prSet presAssocID="{2D203BB6-E52F-4533-8A78-49E93BE3B88C}" presName="sibTrans" presStyleCnt="0"/>
      <dgm:spPr/>
    </dgm:pt>
    <dgm:pt modelId="{8518262E-9014-4EED-9797-0E1CA068ED2D}" type="pres">
      <dgm:prSet presAssocID="{4B2191BD-E83C-4CC8-9E46-F09B828150EB}" presName="node" presStyleLbl="node1" presStyleIdx="3" presStyleCnt="8">
        <dgm:presLayoutVars>
          <dgm:bulletEnabled val="1"/>
        </dgm:presLayoutVars>
      </dgm:prSet>
      <dgm:spPr/>
    </dgm:pt>
    <dgm:pt modelId="{B3D6B2DD-61EE-40B2-9DCE-8C327F7194C2}" type="pres">
      <dgm:prSet presAssocID="{48DB963A-1585-49E5-8377-C0D0970EB6B0}" presName="sibTrans" presStyleCnt="0"/>
      <dgm:spPr/>
    </dgm:pt>
    <dgm:pt modelId="{28003ADD-2995-4180-BE01-E21DA41F6FBC}" type="pres">
      <dgm:prSet presAssocID="{712CFF1C-3132-4A24-BB2A-71C78A71F6B2}" presName="node" presStyleLbl="node1" presStyleIdx="4" presStyleCnt="8">
        <dgm:presLayoutVars>
          <dgm:bulletEnabled val="1"/>
        </dgm:presLayoutVars>
      </dgm:prSet>
      <dgm:spPr/>
    </dgm:pt>
    <dgm:pt modelId="{45CA361B-B272-4D1A-A743-F57B76348FA3}" type="pres">
      <dgm:prSet presAssocID="{4214F0DD-3C04-4F57-BC5E-1003FC74B47D}" presName="sibTrans" presStyleCnt="0"/>
      <dgm:spPr/>
    </dgm:pt>
    <dgm:pt modelId="{8FC6FB06-8985-47F8-9B00-0CA38E8DD627}" type="pres">
      <dgm:prSet presAssocID="{BE10C082-53F6-40AB-B703-1E0A93A58D25}" presName="node" presStyleLbl="node1" presStyleIdx="5" presStyleCnt="8">
        <dgm:presLayoutVars>
          <dgm:bulletEnabled val="1"/>
        </dgm:presLayoutVars>
      </dgm:prSet>
      <dgm:spPr/>
    </dgm:pt>
    <dgm:pt modelId="{81BAF47C-B96A-4955-BEA8-4E9DE0E866C2}" type="pres">
      <dgm:prSet presAssocID="{62D285E0-7DFB-4069-BBEA-1DB1FB361DFB}" presName="sibTrans" presStyleCnt="0"/>
      <dgm:spPr/>
    </dgm:pt>
    <dgm:pt modelId="{F6DF02D6-DAE0-43F3-98F4-69A87252FB5F}" type="pres">
      <dgm:prSet presAssocID="{C1B743AB-1C93-4E12-92D9-E84271EBB757}" presName="node" presStyleLbl="node1" presStyleIdx="6" presStyleCnt="8">
        <dgm:presLayoutVars>
          <dgm:bulletEnabled val="1"/>
        </dgm:presLayoutVars>
      </dgm:prSet>
      <dgm:spPr/>
    </dgm:pt>
    <dgm:pt modelId="{195C4ACF-651F-440A-A797-9FBC282A4E62}" type="pres">
      <dgm:prSet presAssocID="{59CA9A7E-B50A-415B-A87C-DA6179761B35}" presName="sibTrans" presStyleCnt="0"/>
      <dgm:spPr/>
    </dgm:pt>
    <dgm:pt modelId="{749AC69A-B225-4EEE-B5D4-8A72DF75B281}" type="pres">
      <dgm:prSet presAssocID="{3A255CB0-642B-4CE3-9AAA-B83E61259D53}" presName="node" presStyleLbl="node1" presStyleIdx="7" presStyleCnt="8">
        <dgm:presLayoutVars>
          <dgm:bulletEnabled val="1"/>
        </dgm:presLayoutVars>
      </dgm:prSet>
      <dgm:spPr/>
    </dgm:pt>
  </dgm:ptLst>
  <dgm:cxnLst>
    <dgm:cxn modelId="{84056103-C8C1-4EDD-BDF8-91F2A053F149}" srcId="{1E5CD56B-BD27-4C83-A163-67D219EE4A69}" destId="{E6023C4E-1B5D-46ED-B9A6-B2384FDA28F2}" srcOrd="0" destOrd="0" parTransId="{D7810020-82B8-4C52-99CC-1426520DF71C}" sibTransId="{F9A6D83F-3EF7-43ED-A70F-43F89C1C7948}"/>
    <dgm:cxn modelId="{715FDE21-EC72-4EF5-AE00-43B617F6677D}" type="presOf" srcId="{712CFF1C-3132-4A24-BB2A-71C78A71F6B2}" destId="{28003ADD-2995-4180-BE01-E21DA41F6FBC}" srcOrd="0" destOrd="0" presId="urn:microsoft.com/office/officeart/2005/8/layout/default"/>
    <dgm:cxn modelId="{48AB8E26-804C-41AC-86A5-8712A3FF2BCD}" type="presOf" srcId="{4B2191BD-E83C-4CC8-9E46-F09B828150EB}" destId="{8518262E-9014-4EED-9797-0E1CA068ED2D}" srcOrd="0" destOrd="0" presId="urn:microsoft.com/office/officeart/2005/8/layout/default"/>
    <dgm:cxn modelId="{A9FD8B38-41DA-41E4-A2BB-FB7B4E459A83}" type="presOf" srcId="{E6023C4E-1B5D-46ED-B9A6-B2384FDA28F2}" destId="{7CE30D89-E145-4E56-8AF5-6CC93A3E0FBB}" srcOrd="0" destOrd="0" presId="urn:microsoft.com/office/officeart/2005/8/layout/default"/>
    <dgm:cxn modelId="{419FD75C-7A20-4A61-ACEC-F8CAE22EE435}" srcId="{1E5CD56B-BD27-4C83-A163-67D219EE4A69}" destId="{D6F846FC-CB9F-4289-80C0-B2CB87456D2F}" srcOrd="2" destOrd="0" parTransId="{35D8D3C4-0FAB-4AD8-A3BA-7A5FD9B5FFD8}" sibTransId="{2D203BB6-E52F-4533-8A78-49E93BE3B88C}"/>
    <dgm:cxn modelId="{C4C9BB67-5099-4543-8A66-71F9AB8243EE}" type="presOf" srcId="{1E5CD56B-BD27-4C83-A163-67D219EE4A69}" destId="{40E911E4-75F6-40A1-B237-1A59B04EB784}" srcOrd="0" destOrd="0" presId="urn:microsoft.com/office/officeart/2005/8/layout/default"/>
    <dgm:cxn modelId="{E0AA4648-DC29-4FA8-AD85-22B30A245A73}" type="presOf" srcId="{3A255CB0-642B-4CE3-9AAA-B83E61259D53}" destId="{749AC69A-B225-4EEE-B5D4-8A72DF75B281}" srcOrd="0" destOrd="0" presId="urn:microsoft.com/office/officeart/2005/8/layout/default"/>
    <dgm:cxn modelId="{0B6C0357-0A00-44BE-B28E-10843B099898}" type="presOf" srcId="{C1B743AB-1C93-4E12-92D9-E84271EBB757}" destId="{F6DF02D6-DAE0-43F3-98F4-69A87252FB5F}" srcOrd="0" destOrd="0" presId="urn:microsoft.com/office/officeart/2005/8/layout/default"/>
    <dgm:cxn modelId="{8B936E81-BD64-4F5A-A02C-16372E7C8A05}" type="presOf" srcId="{16F7F2F8-3C53-4A9C-B0B0-B1FE89E4F212}" destId="{07E9FCC3-10BF-40A7-8770-9B79A8179F1B}" srcOrd="0" destOrd="0" presId="urn:microsoft.com/office/officeart/2005/8/layout/default"/>
    <dgm:cxn modelId="{10AC5683-330C-4223-9482-5B6DA3A9F3D0}" srcId="{1E5CD56B-BD27-4C83-A163-67D219EE4A69}" destId="{3A255CB0-642B-4CE3-9AAA-B83E61259D53}" srcOrd="7" destOrd="0" parTransId="{5593ABD4-36EC-4CE2-B28D-BD069369D97F}" sibTransId="{89A6D1E8-0B90-44CC-A2B1-E80866F7FC85}"/>
    <dgm:cxn modelId="{20288A8B-C910-4EAC-862D-39E6192FBC1F}" type="presOf" srcId="{BE10C082-53F6-40AB-B703-1E0A93A58D25}" destId="{8FC6FB06-8985-47F8-9B00-0CA38E8DD627}" srcOrd="0" destOrd="0" presId="urn:microsoft.com/office/officeart/2005/8/layout/default"/>
    <dgm:cxn modelId="{41DD8692-849D-453A-B1D8-6FB7E212DC35}" srcId="{1E5CD56B-BD27-4C83-A163-67D219EE4A69}" destId="{BE10C082-53F6-40AB-B703-1E0A93A58D25}" srcOrd="5" destOrd="0" parTransId="{17D0DAB1-5FED-4CE9-B136-675AD69DC77D}" sibTransId="{62D285E0-7DFB-4069-BBEA-1DB1FB361DFB}"/>
    <dgm:cxn modelId="{BFEBE398-B44E-48DD-883F-95F8996DE6F3}" type="presOf" srcId="{D6F846FC-CB9F-4289-80C0-B2CB87456D2F}" destId="{A67A6D10-8D14-4C78-B17D-B5447F1892EA}" srcOrd="0" destOrd="0" presId="urn:microsoft.com/office/officeart/2005/8/layout/default"/>
    <dgm:cxn modelId="{84A4DEBE-9EE9-4566-B318-36286830D9E4}" srcId="{1E5CD56B-BD27-4C83-A163-67D219EE4A69}" destId="{C1B743AB-1C93-4E12-92D9-E84271EBB757}" srcOrd="6" destOrd="0" parTransId="{3AF2A842-CF31-4C71-9D86-A24715AE0C27}" sibTransId="{59CA9A7E-B50A-415B-A87C-DA6179761B35}"/>
    <dgm:cxn modelId="{F343B7CD-4EA8-44C5-B0A7-77876A8F3F75}" srcId="{1E5CD56B-BD27-4C83-A163-67D219EE4A69}" destId="{712CFF1C-3132-4A24-BB2A-71C78A71F6B2}" srcOrd="4" destOrd="0" parTransId="{356131B4-66C2-41F8-8165-100B4624127C}" sibTransId="{4214F0DD-3C04-4F57-BC5E-1003FC74B47D}"/>
    <dgm:cxn modelId="{7A1C1AD8-AE57-46DE-AB58-10FB90C3A0CF}" srcId="{1E5CD56B-BD27-4C83-A163-67D219EE4A69}" destId="{4B2191BD-E83C-4CC8-9E46-F09B828150EB}" srcOrd="3" destOrd="0" parTransId="{96E08CC1-92EE-4F51-A6BB-B4412A249807}" sibTransId="{48DB963A-1585-49E5-8377-C0D0970EB6B0}"/>
    <dgm:cxn modelId="{483C12E2-7518-4CFF-B87F-66AE3AB1DBA7}" srcId="{1E5CD56B-BD27-4C83-A163-67D219EE4A69}" destId="{16F7F2F8-3C53-4A9C-B0B0-B1FE89E4F212}" srcOrd="1" destOrd="0" parTransId="{75B3BE42-EC1A-458D-94B5-65D09EB6814D}" sibTransId="{27AD7BE1-AC32-42E1-BF1C-1512472C42FA}"/>
    <dgm:cxn modelId="{5DE4244D-5957-4223-8D5D-4022E81A333F}" type="presParOf" srcId="{40E911E4-75F6-40A1-B237-1A59B04EB784}" destId="{7CE30D89-E145-4E56-8AF5-6CC93A3E0FBB}" srcOrd="0" destOrd="0" presId="urn:microsoft.com/office/officeart/2005/8/layout/default"/>
    <dgm:cxn modelId="{FC0DB42E-9325-4835-94FC-0B53FCBF63C3}" type="presParOf" srcId="{40E911E4-75F6-40A1-B237-1A59B04EB784}" destId="{5B080CEE-2635-4DC3-A218-2FA6CC4B6F09}" srcOrd="1" destOrd="0" presId="urn:microsoft.com/office/officeart/2005/8/layout/default"/>
    <dgm:cxn modelId="{88C9AAEC-36A5-469E-98B3-B9857383C159}" type="presParOf" srcId="{40E911E4-75F6-40A1-B237-1A59B04EB784}" destId="{07E9FCC3-10BF-40A7-8770-9B79A8179F1B}" srcOrd="2" destOrd="0" presId="urn:microsoft.com/office/officeart/2005/8/layout/default"/>
    <dgm:cxn modelId="{AA6AD4B6-09FE-44F4-9C9F-7A4B84E0CBB4}" type="presParOf" srcId="{40E911E4-75F6-40A1-B237-1A59B04EB784}" destId="{F99F9C40-BBCF-4F98-BA22-B1D0B09596A2}" srcOrd="3" destOrd="0" presId="urn:microsoft.com/office/officeart/2005/8/layout/default"/>
    <dgm:cxn modelId="{987D4153-18EB-47C8-98C0-E8256473099A}" type="presParOf" srcId="{40E911E4-75F6-40A1-B237-1A59B04EB784}" destId="{A67A6D10-8D14-4C78-B17D-B5447F1892EA}" srcOrd="4" destOrd="0" presId="urn:microsoft.com/office/officeart/2005/8/layout/default"/>
    <dgm:cxn modelId="{255F4F88-8F66-4A4F-89DF-F03AF3C68F03}" type="presParOf" srcId="{40E911E4-75F6-40A1-B237-1A59B04EB784}" destId="{05449A90-09AD-4F77-A7D8-2BE2877DFF21}" srcOrd="5" destOrd="0" presId="urn:microsoft.com/office/officeart/2005/8/layout/default"/>
    <dgm:cxn modelId="{696F9261-33DC-497B-8E5E-C96AAF51CF61}" type="presParOf" srcId="{40E911E4-75F6-40A1-B237-1A59B04EB784}" destId="{8518262E-9014-4EED-9797-0E1CA068ED2D}" srcOrd="6" destOrd="0" presId="urn:microsoft.com/office/officeart/2005/8/layout/default"/>
    <dgm:cxn modelId="{816EFDB5-8E4C-42BC-A12F-1C4EED3F1B50}" type="presParOf" srcId="{40E911E4-75F6-40A1-B237-1A59B04EB784}" destId="{B3D6B2DD-61EE-40B2-9DCE-8C327F7194C2}" srcOrd="7" destOrd="0" presId="urn:microsoft.com/office/officeart/2005/8/layout/default"/>
    <dgm:cxn modelId="{413A980A-7FB0-4055-B76F-77D8D52424D2}" type="presParOf" srcId="{40E911E4-75F6-40A1-B237-1A59B04EB784}" destId="{28003ADD-2995-4180-BE01-E21DA41F6FBC}" srcOrd="8" destOrd="0" presId="urn:microsoft.com/office/officeart/2005/8/layout/default"/>
    <dgm:cxn modelId="{D1C9740B-AC46-41E5-8606-51B3C388CB1F}" type="presParOf" srcId="{40E911E4-75F6-40A1-B237-1A59B04EB784}" destId="{45CA361B-B272-4D1A-A743-F57B76348FA3}" srcOrd="9" destOrd="0" presId="urn:microsoft.com/office/officeart/2005/8/layout/default"/>
    <dgm:cxn modelId="{CEC5CD67-85CC-442F-B05C-5E356A063180}" type="presParOf" srcId="{40E911E4-75F6-40A1-B237-1A59B04EB784}" destId="{8FC6FB06-8985-47F8-9B00-0CA38E8DD627}" srcOrd="10" destOrd="0" presId="urn:microsoft.com/office/officeart/2005/8/layout/default"/>
    <dgm:cxn modelId="{6E7D2B48-45D4-40DB-8A7C-84C1A95009A2}" type="presParOf" srcId="{40E911E4-75F6-40A1-B237-1A59B04EB784}" destId="{81BAF47C-B96A-4955-BEA8-4E9DE0E866C2}" srcOrd="11" destOrd="0" presId="urn:microsoft.com/office/officeart/2005/8/layout/default"/>
    <dgm:cxn modelId="{D9BEA8E1-171C-4CAE-B115-7EACF37825FB}" type="presParOf" srcId="{40E911E4-75F6-40A1-B237-1A59B04EB784}" destId="{F6DF02D6-DAE0-43F3-98F4-69A87252FB5F}" srcOrd="12" destOrd="0" presId="urn:microsoft.com/office/officeart/2005/8/layout/default"/>
    <dgm:cxn modelId="{17199AE8-08A8-44C1-A3D7-7C3CA546F77C}" type="presParOf" srcId="{40E911E4-75F6-40A1-B237-1A59B04EB784}" destId="{195C4ACF-651F-440A-A797-9FBC282A4E62}" srcOrd="13" destOrd="0" presId="urn:microsoft.com/office/officeart/2005/8/layout/default"/>
    <dgm:cxn modelId="{BC2DC3B0-F4D2-4530-9913-54370822067E}" type="presParOf" srcId="{40E911E4-75F6-40A1-B237-1A59B04EB784}" destId="{749AC69A-B225-4EEE-B5D4-8A72DF75B28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5AB7E6-CFA4-4117-8A05-2ED1A090C0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F7EB00-FC83-468B-AE47-64A090E782D7}">
      <dgm:prSet/>
      <dgm:spPr/>
      <dgm:t>
        <a:bodyPr/>
        <a:lstStyle/>
        <a:p>
          <a:pPr>
            <a:defRPr cap="all"/>
          </a:pPr>
          <a:r>
            <a:rPr lang="en-US"/>
            <a:t>Sourcing clean, labeled Kubernetes failure data</a:t>
          </a:r>
        </a:p>
      </dgm:t>
    </dgm:pt>
    <dgm:pt modelId="{A72FDE8C-5398-48A4-BF22-D92AF650E082}" type="parTrans" cxnId="{00650763-8057-449B-8F92-7614E0EFCBE4}">
      <dgm:prSet/>
      <dgm:spPr/>
      <dgm:t>
        <a:bodyPr/>
        <a:lstStyle/>
        <a:p>
          <a:endParaRPr lang="en-US"/>
        </a:p>
      </dgm:t>
    </dgm:pt>
    <dgm:pt modelId="{D19B9CD4-4462-47AD-842C-E029DC7C0A5F}" type="sibTrans" cxnId="{00650763-8057-449B-8F92-7614E0EFCBE4}">
      <dgm:prSet/>
      <dgm:spPr/>
      <dgm:t>
        <a:bodyPr/>
        <a:lstStyle/>
        <a:p>
          <a:endParaRPr lang="en-US"/>
        </a:p>
      </dgm:t>
    </dgm:pt>
    <dgm:pt modelId="{6140EB80-EF24-4ED4-9E5A-CA4D5393AE2A}">
      <dgm:prSet/>
      <dgm:spPr/>
      <dgm:t>
        <a:bodyPr/>
        <a:lstStyle/>
        <a:p>
          <a:pPr>
            <a:defRPr cap="all"/>
          </a:pPr>
          <a:r>
            <a:rPr lang="en-US"/>
            <a:t>Preprocessing noisy logs and handling missing metrics</a:t>
          </a:r>
        </a:p>
      </dgm:t>
    </dgm:pt>
    <dgm:pt modelId="{FECF53F9-6B7D-48AA-B4AB-56CA74F02270}" type="parTrans" cxnId="{2EEA72B1-7127-4E6C-9F8E-2FB0E3B16B71}">
      <dgm:prSet/>
      <dgm:spPr/>
      <dgm:t>
        <a:bodyPr/>
        <a:lstStyle/>
        <a:p>
          <a:endParaRPr lang="en-US"/>
        </a:p>
      </dgm:t>
    </dgm:pt>
    <dgm:pt modelId="{9FEE8A90-C7D2-4DEF-B610-4BDC60F81F64}" type="sibTrans" cxnId="{2EEA72B1-7127-4E6C-9F8E-2FB0E3B16B71}">
      <dgm:prSet/>
      <dgm:spPr/>
      <dgm:t>
        <a:bodyPr/>
        <a:lstStyle/>
        <a:p>
          <a:endParaRPr lang="en-US"/>
        </a:p>
      </dgm:t>
    </dgm:pt>
    <dgm:pt modelId="{3461782B-0161-40C9-B177-C3665DC35258}">
      <dgm:prSet/>
      <dgm:spPr/>
      <dgm:t>
        <a:bodyPr/>
        <a:lstStyle/>
        <a:p>
          <a:pPr>
            <a:defRPr cap="all"/>
          </a:pPr>
          <a:r>
            <a:rPr lang="en-US"/>
            <a:t>Balancing prediction accuracy vs. false positives</a:t>
          </a:r>
        </a:p>
      </dgm:t>
    </dgm:pt>
    <dgm:pt modelId="{A94FC9F1-786E-4540-B219-36ABD7D9B122}" type="parTrans" cxnId="{81F1EEEE-DA2C-42B4-9B88-E540AD87E7F4}">
      <dgm:prSet/>
      <dgm:spPr/>
      <dgm:t>
        <a:bodyPr/>
        <a:lstStyle/>
        <a:p>
          <a:endParaRPr lang="en-US"/>
        </a:p>
      </dgm:t>
    </dgm:pt>
    <dgm:pt modelId="{2316CD3E-4EE0-49C3-84F5-90A999C631E7}" type="sibTrans" cxnId="{81F1EEEE-DA2C-42B4-9B88-E540AD87E7F4}">
      <dgm:prSet/>
      <dgm:spPr/>
      <dgm:t>
        <a:bodyPr/>
        <a:lstStyle/>
        <a:p>
          <a:endParaRPr lang="en-US"/>
        </a:p>
      </dgm:t>
    </dgm:pt>
    <dgm:pt modelId="{AEF178E1-B170-4802-9EC5-F16D81757049}">
      <dgm:prSet/>
      <dgm:spPr/>
      <dgm:t>
        <a:bodyPr/>
        <a:lstStyle/>
        <a:p>
          <a:pPr>
            <a:defRPr cap="all"/>
          </a:pPr>
          <a:r>
            <a:rPr lang="en-US"/>
            <a:t>Seamless integration with existing monitoring stacks</a:t>
          </a:r>
        </a:p>
      </dgm:t>
    </dgm:pt>
    <dgm:pt modelId="{B2A459DB-AE93-41EE-A69C-66A8967BB4EC}" type="parTrans" cxnId="{4A5E9FD4-815F-47FE-BC8D-C862B25BB7B9}">
      <dgm:prSet/>
      <dgm:spPr/>
      <dgm:t>
        <a:bodyPr/>
        <a:lstStyle/>
        <a:p>
          <a:endParaRPr lang="en-US"/>
        </a:p>
      </dgm:t>
    </dgm:pt>
    <dgm:pt modelId="{8B40A9CD-6D76-49B1-AE84-C2B81D10773F}" type="sibTrans" cxnId="{4A5E9FD4-815F-47FE-BC8D-C862B25BB7B9}">
      <dgm:prSet/>
      <dgm:spPr/>
      <dgm:t>
        <a:bodyPr/>
        <a:lstStyle/>
        <a:p>
          <a:endParaRPr lang="en-US"/>
        </a:p>
      </dgm:t>
    </dgm:pt>
    <dgm:pt modelId="{63C5E52F-AAAC-497F-9B67-A3374E6EB3E5}">
      <dgm:prSet/>
      <dgm:spPr/>
      <dgm:t>
        <a:bodyPr/>
        <a:lstStyle/>
        <a:p>
          <a:pPr>
            <a:defRPr cap="all"/>
          </a:pPr>
          <a:r>
            <a:rPr lang="en-US"/>
            <a:t>Securing sensitive infrastructure metrics and logs</a:t>
          </a:r>
        </a:p>
      </dgm:t>
    </dgm:pt>
    <dgm:pt modelId="{C73582A6-70B8-47FF-BEE8-D1A4AAD320CF}" type="parTrans" cxnId="{28E18E74-8714-4505-8B18-1F1C8F9D379D}">
      <dgm:prSet/>
      <dgm:spPr/>
      <dgm:t>
        <a:bodyPr/>
        <a:lstStyle/>
        <a:p>
          <a:endParaRPr lang="en-US"/>
        </a:p>
      </dgm:t>
    </dgm:pt>
    <dgm:pt modelId="{E410EB2D-740B-4517-A81A-445E3861EC9E}" type="sibTrans" cxnId="{28E18E74-8714-4505-8B18-1F1C8F9D379D}">
      <dgm:prSet/>
      <dgm:spPr/>
      <dgm:t>
        <a:bodyPr/>
        <a:lstStyle/>
        <a:p>
          <a:endParaRPr lang="en-US"/>
        </a:p>
      </dgm:t>
    </dgm:pt>
    <dgm:pt modelId="{EB1139CA-C419-432C-B361-7FB4617D786A}">
      <dgm:prSet/>
      <dgm:spPr/>
      <dgm:t>
        <a:bodyPr/>
        <a:lstStyle/>
        <a:p>
          <a:pPr>
            <a:defRPr cap="all"/>
          </a:pPr>
          <a:r>
            <a:rPr lang="en-US"/>
            <a:t>Efficient deployment of AI models on Kubernetes</a:t>
          </a:r>
        </a:p>
      </dgm:t>
    </dgm:pt>
    <dgm:pt modelId="{63261C6B-2931-4721-9CBF-901CFA6BA670}" type="parTrans" cxnId="{55D5A817-23D9-4D10-8E90-5E813492E6D5}">
      <dgm:prSet/>
      <dgm:spPr/>
      <dgm:t>
        <a:bodyPr/>
        <a:lstStyle/>
        <a:p>
          <a:endParaRPr lang="en-US"/>
        </a:p>
      </dgm:t>
    </dgm:pt>
    <dgm:pt modelId="{60884EDF-1177-4F14-A127-E1B649A1C2BD}" type="sibTrans" cxnId="{55D5A817-23D9-4D10-8E90-5E813492E6D5}">
      <dgm:prSet/>
      <dgm:spPr/>
      <dgm:t>
        <a:bodyPr/>
        <a:lstStyle/>
        <a:p>
          <a:endParaRPr lang="en-US"/>
        </a:p>
      </dgm:t>
    </dgm:pt>
    <dgm:pt modelId="{DBF37D57-CEBF-495E-A190-7E587F950AB1}">
      <dgm:prSet/>
      <dgm:spPr/>
      <dgm:t>
        <a:bodyPr/>
        <a:lstStyle/>
        <a:p>
          <a:pPr>
            <a:defRPr cap="all"/>
          </a:pPr>
          <a:r>
            <a:rPr lang="en-US"/>
            <a:t>Managing real-time data flow across services</a:t>
          </a:r>
        </a:p>
      </dgm:t>
    </dgm:pt>
    <dgm:pt modelId="{A28DA61B-7410-4E83-BA80-6D8EFD120B46}" type="parTrans" cxnId="{34902133-3E8B-4F04-BC2E-5C07CB9A9CF6}">
      <dgm:prSet/>
      <dgm:spPr/>
      <dgm:t>
        <a:bodyPr/>
        <a:lstStyle/>
        <a:p>
          <a:endParaRPr lang="en-US"/>
        </a:p>
      </dgm:t>
    </dgm:pt>
    <dgm:pt modelId="{988ACD5A-1C74-48C4-A7D3-6F50C505F5B5}" type="sibTrans" cxnId="{34902133-3E8B-4F04-BC2E-5C07CB9A9CF6}">
      <dgm:prSet/>
      <dgm:spPr/>
      <dgm:t>
        <a:bodyPr/>
        <a:lstStyle/>
        <a:p>
          <a:endParaRPr lang="en-US"/>
        </a:p>
      </dgm:t>
    </dgm:pt>
    <dgm:pt modelId="{B0E0A981-623F-4CA7-828D-4BE8FD4927B1}">
      <dgm:prSet/>
      <dgm:spPr/>
      <dgm:t>
        <a:bodyPr/>
        <a:lstStyle/>
        <a:p>
          <a:pPr>
            <a:defRPr cap="all"/>
          </a:pPr>
          <a:r>
            <a:rPr lang="en-US"/>
            <a:t>Automating CI/CD while ensuring system stability</a:t>
          </a:r>
        </a:p>
      </dgm:t>
    </dgm:pt>
    <dgm:pt modelId="{E2690584-1E76-4184-8278-92203FECA7A5}" type="parTrans" cxnId="{2F7CB587-859E-457E-9149-B896D0580E90}">
      <dgm:prSet/>
      <dgm:spPr/>
      <dgm:t>
        <a:bodyPr/>
        <a:lstStyle/>
        <a:p>
          <a:endParaRPr lang="en-US"/>
        </a:p>
      </dgm:t>
    </dgm:pt>
    <dgm:pt modelId="{48E3BE4C-40E5-4028-9C46-7CA675F8D883}" type="sibTrans" cxnId="{2F7CB587-859E-457E-9149-B896D0580E90}">
      <dgm:prSet/>
      <dgm:spPr/>
      <dgm:t>
        <a:bodyPr/>
        <a:lstStyle/>
        <a:p>
          <a:endParaRPr lang="en-US"/>
        </a:p>
      </dgm:t>
    </dgm:pt>
    <dgm:pt modelId="{07F005C2-B6B6-47AA-9D90-31F6799EBFCD}" type="pres">
      <dgm:prSet presAssocID="{595AB7E6-CFA4-4117-8A05-2ED1A090C041}" presName="root" presStyleCnt="0">
        <dgm:presLayoutVars>
          <dgm:dir/>
          <dgm:resizeHandles val="exact"/>
        </dgm:presLayoutVars>
      </dgm:prSet>
      <dgm:spPr/>
    </dgm:pt>
    <dgm:pt modelId="{BF2B85DF-F5C3-4E94-833D-FE4B2FD439ED}" type="pres">
      <dgm:prSet presAssocID="{0FF7EB00-FC83-468B-AE47-64A090E782D7}" presName="compNode" presStyleCnt="0"/>
      <dgm:spPr/>
    </dgm:pt>
    <dgm:pt modelId="{C0AF7A9D-EFD3-475A-828C-D0BC01F69060}" type="pres">
      <dgm:prSet presAssocID="{0FF7EB00-FC83-468B-AE47-64A090E782D7}" presName="iconBgRect" presStyleLbl="bgShp" presStyleIdx="0" presStyleCnt="8"/>
      <dgm:spPr/>
    </dgm:pt>
    <dgm:pt modelId="{882FB29D-6FFF-48AF-90E2-6B44A956DBC6}" type="pres">
      <dgm:prSet presAssocID="{0FF7EB00-FC83-468B-AE47-64A090E782D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A25DB30-E51B-4141-B841-661C6A07911D}" type="pres">
      <dgm:prSet presAssocID="{0FF7EB00-FC83-468B-AE47-64A090E782D7}" presName="spaceRect" presStyleCnt="0"/>
      <dgm:spPr/>
    </dgm:pt>
    <dgm:pt modelId="{CB1C66ED-19C4-43EF-836C-109E8F403215}" type="pres">
      <dgm:prSet presAssocID="{0FF7EB00-FC83-468B-AE47-64A090E782D7}" presName="textRect" presStyleLbl="revTx" presStyleIdx="0" presStyleCnt="8">
        <dgm:presLayoutVars>
          <dgm:chMax val="1"/>
          <dgm:chPref val="1"/>
        </dgm:presLayoutVars>
      </dgm:prSet>
      <dgm:spPr/>
    </dgm:pt>
    <dgm:pt modelId="{00BB12B9-CE3E-46D7-8B76-971DB0B1850A}" type="pres">
      <dgm:prSet presAssocID="{D19B9CD4-4462-47AD-842C-E029DC7C0A5F}" presName="sibTrans" presStyleCnt="0"/>
      <dgm:spPr/>
    </dgm:pt>
    <dgm:pt modelId="{E804EA72-76C9-41AE-B91B-25394125A0FD}" type="pres">
      <dgm:prSet presAssocID="{6140EB80-EF24-4ED4-9E5A-CA4D5393AE2A}" presName="compNode" presStyleCnt="0"/>
      <dgm:spPr/>
    </dgm:pt>
    <dgm:pt modelId="{144736F1-4D34-46BB-A56D-D61DB904A0BF}" type="pres">
      <dgm:prSet presAssocID="{6140EB80-EF24-4ED4-9E5A-CA4D5393AE2A}" presName="iconBgRect" presStyleLbl="bgShp" presStyleIdx="1" presStyleCnt="8"/>
      <dgm:spPr/>
    </dgm:pt>
    <dgm:pt modelId="{59B16112-F551-465E-8262-6D8F38FB3272}" type="pres">
      <dgm:prSet presAssocID="{6140EB80-EF24-4ED4-9E5A-CA4D5393AE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8FA6758-9291-4DDB-A3A9-9D7A24B1557F}" type="pres">
      <dgm:prSet presAssocID="{6140EB80-EF24-4ED4-9E5A-CA4D5393AE2A}" presName="spaceRect" presStyleCnt="0"/>
      <dgm:spPr/>
    </dgm:pt>
    <dgm:pt modelId="{4F354B54-7CB6-4934-B320-F411D4A78ACE}" type="pres">
      <dgm:prSet presAssocID="{6140EB80-EF24-4ED4-9E5A-CA4D5393AE2A}" presName="textRect" presStyleLbl="revTx" presStyleIdx="1" presStyleCnt="8">
        <dgm:presLayoutVars>
          <dgm:chMax val="1"/>
          <dgm:chPref val="1"/>
        </dgm:presLayoutVars>
      </dgm:prSet>
      <dgm:spPr/>
    </dgm:pt>
    <dgm:pt modelId="{BB32586C-15EE-407F-84D7-975B7B62E1B7}" type="pres">
      <dgm:prSet presAssocID="{9FEE8A90-C7D2-4DEF-B610-4BDC60F81F64}" presName="sibTrans" presStyleCnt="0"/>
      <dgm:spPr/>
    </dgm:pt>
    <dgm:pt modelId="{1A5B89BB-75F2-431A-9A7B-70CDE838BDA6}" type="pres">
      <dgm:prSet presAssocID="{3461782B-0161-40C9-B177-C3665DC35258}" presName="compNode" presStyleCnt="0"/>
      <dgm:spPr/>
    </dgm:pt>
    <dgm:pt modelId="{179BC5A7-9339-44F9-AB52-CDE00E56530F}" type="pres">
      <dgm:prSet presAssocID="{3461782B-0161-40C9-B177-C3665DC35258}" presName="iconBgRect" presStyleLbl="bgShp" presStyleIdx="2" presStyleCnt="8"/>
      <dgm:spPr/>
    </dgm:pt>
    <dgm:pt modelId="{E488F4F1-F4C5-4442-8216-74476211E2FA}" type="pres">
      <dgm:prSet presAssocID="{3461782B-0161-40C9-B177-C3665DC3525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5346230C-EF6E-4C19-A8B1-9C0C43E66207}" type="pres">
      <dgm:prSet presAssocID="{3461782B-0161-40C9-B177-C3665DC35258}" presName="spaceRect" presStyleCnt="0"/>
      <dgm:spPr/>
    </dgm:pt>
    <dgm:pt modelId="{9DCAE0F3-C404-46F2-8C6F-18BF9D9D870A}" type="pres">
      <dgm:prSet presAssocID="{3461782B-0161-40C9-B177-C3665DC35258}" presName="textRect" presStyleLbl="revTx" presStyleIdx="2" presStyleCnt="8">
        <dgm:presLayoutVars>
          <dgm:chMax val="1"/>
          <dgm:chPref val="1"/>
        </dgm:presLayoutVars>
      </dgm:prSet>
      <dgm:spPr/>
    </dgm:pt>
    <dgm:pt modelId="{CA3E9E44-090B-4C87-A0C5-70BA78E30525}" type="pres">
      <dgm:prSet presAssocID="{2316CD3E-4EE0-49C3-84F5-90A999C631E7}" presName="sibTrans" presStyleCnt="0"/>
      <dgm:spPr/>
    </dgm:pt>
    <dgm:pt modelId="{96FB3BD4-5014-4F95-8A57-C5DED769A397}" type="pres">
      <dgm:prSet presAssocID="{AEF178E1-B170-4802-9EC5-F16D81757049}" presName="compNode" presStyleCnt="0"/>
      <dgm:spPr/>
    </dgm:pt>
    <dgm:pt modelId="{AC33D557-CE2C-488F-994B-8801ADCAE261}" type="pres">
      <dgm:prSet presAssocID="{AEF178E1-B170-4802-9EC5-F16D81757049}" presName="iconBgRect" presStyleLbl="bgShp" presStyleIdx="3" presStyleCnt="8"/>
      <dgm:spPr/>
    </dgm:pt>
    <dgm:pt modelId="{EF793210-D634-4C42-83E7-B04399F702ED}" type="pres">
      <dgm:prSet presAssocID="{AEF178E1-B170-4802-9EC5-F16D8175704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EB90547-9ADD-4BCD-9154-471709143BF8}" type="pres">
      <dgm:prSet presAssocID="{AEF178E1-B170-4802-9EC5-F16D81757049}" presName="spaceRect" presStyleCnt="0"/>
      <dgm:spPr/>
    </dgm:pt>
    <dgm:pt modelId="{99BFF51C-B3E0-4662-B21E-B3B29BE96661}" type="pres">
      <dgm:prSet presAssocID="{AEF178E1-B170-4802-9EC5-F16D81757049}" presName="textRect" presStyleLbl="revTx" presStyleIdx="3" presStyleCnt="8">
        <dgm:presLayoutVars>
          <dgm:chMax val="1"/>
          <dgm:chPref val="1"/>
        </dgm:presLayoutVars>
      </dgm:prSet>
      <dgm:spPr/>
    </dgm:pt>
    <dgm:pt modelId="{7A26610E-BCD0-49F2-9D85-E2CFF399D020}" type="pres">
      <dgm:prSet presAssocID="{8B40A9CD-6D76-49B1-AE84-C2B81D10773F}" presName="sibTrans" presStyleCnt="0"/>
      <dgm:spPr/>
    </dgm:pt>
    <dgm:pt modelId="{9F51CA84-A2E2-44C7-8823-5BCF97CFCBBC}" type="pres">
      <dgm:prSet presAssocID="{63C5E52F-AAAC-497F-9B67-A3374E6EB3E5}" presName="compNode" presStyleCnt="0"/>
      <dgm:spPr/>
    </dgm:pt>
    <dgm:pt modelId="{1A2A24AE-005C-495D-9479-BBB4BCE3CA35}" type="pres">
      <dgm:prSet presAssocID="{63C5E52F-AAAC-497F-9B67-A3374E6EB3E5}" presName="iconBgRect" presStyleLbl="bgShp" presStyleIdx="4" presStyleCnt="8"/>
      <dgm:spPr/>
    </dgm:pt>
    <dgm:pt modelId="{1AFCA9F3-27F8-4095-BE13-E7C9BC13AB3E}" type="pres">
      <dgm:prSet presAssocID="{63C5E52F-AAAC-497F-9B67-A3374E6EB3E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2A9D9A5F-082E-494F-9F04-BDB56014F0AA}" type="pres">
      <dgm:prSet presAssocID="{63C5E52F-AAAC-497F-9B67-A3374E6EB3E5}" presName="spaceRect" presStyleCnt="0"/>
      <dgm:spPr/>
    </dgm:pt>
    <dgm:pt modelId="{A3877A14-96DA-44E9-88CD-D972E019C382}" type="pres">
      <dgm:prSet presAssocID="{63C5E52F-AAAC-497F-9B67-A3374E6EB3E5}" presName="textRect" presStyleLbl="revTx" presStyleIdx="4" presStyleCnt="8">
        <dgm:presLayoutVars>
          <dgm:chMax val="1"/>
          <dgm:chPref val="1"/>
        </dgm:presLayoutVars>
      </dgm:prSet>
      <dgm:spPr/>
    </dgm:pt>
    <dgm:pt modelId="{6DB27184-9081-4B36-B9C4-5A9B4857A743}" type="pres">
      <dgm:prSet presAssocID="{E410EB2D-740B-4517-A81A-445E3861EC9E}" presName="sibTrans" presStyleCnt="0"/>
      <dgm:spPr/>
    </dgm:pt>
    <dgm:pt modelId="{33CEE097-73C9-4051-86C1-27B6DC5963AC}" type="pres">
      <dgm:prSet presAssocID="{EB1139CA-C419-432C-B361-7FB4617D786A}" presName="compNode" presStyleCnt="0"/>
      <dgm:spPr/>
    </dgm:pt>
    <dgm:pt modelId="{B28C04D0-78F7-414B-AAF7-5A4CF4C4DF30}" type="pres">
      <dgm:prSet presAssocID="{EB1139CA-C419-432C-B361-7FB4617D786A}" presName="iconBgRect" presStyleLbl="bgShp" presStyleIdx="5" presStyleCnt="8"/>
      <dgm:spPr/>
    </dgm:pt>
    <dgm:pt modelId="{52F3194F-33F6-4D4E-86E4-92227272C8B7}" type="pres">
      <dgm:prSet presAssocID="{EB1139CA-C419-432C-B361-7FB4617D786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BC6AA913-E17A-408D-8A28-CA3C1AC08083}" type="pres">
      <dgm:prSet presAssocID="{EB1139CA-C419-432C-B361-7FB4617D786A}" presName="spaceRect" presStyleCnt="0"/>
      <dgm:spPr/>
    </dgm:pt>
    <dgm:pt modelId="{96C5EA09-24D3-489B-9A54-0B6D19857188}" type="pres">
      <dgm:prSet presAssocID="{EB1139CA-C419-432C-B361-7FB4617D786A}" presName="textRect" presStyleLbl="revTx" presStyleIdx="5" presStyleCnt="8">
        <dgm:presLayoutVars>
          <dgm:chMax val="1"/>
          <dgm:chPref val="1"/>
        </dgm:presLayoutVars>
      </dgm:prSet>
      <dgm:spPr/>
    </dgm:pt>
    <dgm:pt modelId="{923596F7-7F1F-414B-AC2D-3B0C90C3FC58}" type="pres">
      <dgm:prSet presAssocID="{60884EDF-1177-4F14-A127-E1B649A1C2BD}" presName="sibTrans" presStyleCnt="0"/>
      <dgm:spPr/>
    </dgm:pt>
    <dgm:pt modelId="{49756190-B18C-4CE2-AEBA-787C17858746}" type="pres">
      <dgm:prSet presAssocID="{DBF37D57-CEBF-495E-A190-7E587F950AB1}" presName="compNode" presStyleCnt="0"/>
      <dgm:spPr/>
    </dgm:pt>
    <dgm:pt modelId="{93A95406-44BE-41DE-8B31-C36BD3EA7AD3}" type="pres">
      <dgm:prSet presAssocID="{DBF37D57-CEBF-495E-A190-7E587F950AB1}" presName="iconBgRect" presStyleLbl="bgShp" presStyleIdx="6" presStyleCnt="8"/>
      <dgm:spPr/>
    </dgm:pt>
    <dgm:pt modelId="{6BB03215-5E37-4911-B249-8A1F9DF4DE30}" type="pres">
      <dgm:prSet presAssocID="{DBF37D57-CEBF-495E-A190-7E587F950AB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opwatch"/>
        </a:ext>
      </dgm:extLst>
    </dgm:pt>
    <dgm:pt modelId="{AA64E6A1-BEF5-4368-A935-8B4C3C7B344A}" type="pres">
      <dgm:prSet presAssocID="{DBF37D57-CEBF-495E-A190-7E587F950AB1}" presName="spaceRect" presStyleCnt="0"/>
      <dgm:spPr/>
    </dgm:pt>
    <dgm:pt modelId="{74D746D5-09C8-43EA-8BE8-AA2813F37752}" type="pres">
      <dgm:prSet presAssocID="{DBF37D57-CEBF-495E-A190-7E587F950AB1}" presName="textRect" presStyleLbl="revTx" presStyleIdx="6" presStyleCnt="8">
        <dgm:presLayoutVars>
          <dgm:chMax val="1"/>
          <dgm:chPref val="1"/>
        </dgm:presLayoutVars>
      </dgm:prSet>
      <dgm:spPr/>
    </dgm:pt>
    <dgm:pt modelId="{883E5CDF-9D91-4B15-8CC1-76F782297BD6}" type="pres">
      <dgm:prSet presAssocID="{988ACD5A-1C74-48C4-A7D3-6F50C505F5B5}" presName="sibTrans" presStyleCnt="0"/>
      <dgm:spPr/>
    </dgm:pt>
    <dgm:pt modelId="{3223DFDB-FBDE-45D1-B598-891C5ADB7573}" type="pres">
      <dgm:prSet presAssocID="{B0E0A981-623F-4CA7-828D-4BE8FD4927B1}" presName="compNode" presStyleCnt="0"/>
      <dgm:spPr/>
    </dgm:pt>
    <dgm:pt modelId="{F204250E-0CA3-4ECF-91E0-6AE25A7A8D06}" type="pres">
      <dgm:prSet presAssocID="{B0E0A981-623F-4CA7-828D-4BE8FD4927B1}" presName="iconBgRect" presStyleLbl="bgShp" presStyleIdx="7" presStyleCnt="8"/>
      <dgm:spPr/>
    </dgm:pt>
    <dgm:pt modelId="{9A2D5330-C124-49E9-814F-2B1E815B143C}" type="pres">
      <dgm:prSet presAssocID="{B0E0A981-623F-4CA7-828D-4BE8FD4927B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184228E5-5B41-468E-9CD0-A71CA7139134}" type="pres">
      <dgm:prSet presAssocID="{B0E0A981-623F-4CA7-828D-4BE8FD4927B1}" presName="spaceRect" presStyleCnt="0"/>
      <dgm:spPr/>
    </dgm:pt>
    <dgm:pt modelId="{6466A583-7AE6-4A5C-9474-2A51983F4A56}" type="pres">
      <dgm:prSet presAssocID="{B0E0A981-623F-4CA7-828D-4BE8FD4927B1}" presName="textRect" presStyleLbl="revTx" presStyleIdx="7" presStyleCnt="8">
        <dgm:presLayoutVars>
          <dgm:chMax val="1"/>
          <dgm:chPref val="1"/>
        </dgm:presLayoutVars>
      </dgm:prSet>
      <dgm:spPr/>
    </dgm:pt>
  </dgm:ptLst>
  <dgm:cxnLst>
    <dgm:cxn modelId="{55D5A817-23D9-4D10-8E90-5E813492E6D5}" srcId="{595AB7E6-CFA4-4117-8A05-2ED1A090C041}" destId="{EB1139CA-C419-432C-B361-7FB4617D786A}" srcOrd="5" destOrd="0" parTransId="{63261C6B-2931-4721-9CBF-901CFA6BA670}" sibTransId="{60884EDF-1177-4F14-A127-E1B649A1C2BD}"/>
    <dgm:cxn modelId="{C9AF422A-2D4D-4BFF-B55B-0E9445C6277A}" type="presOf" srcId="{0FF7EB00-FC83-468B-AE47-64A090E782D7}" destId="{CB1C66ED-19C4-43EF-836C-109E8F403215}" srcOrd="0" destOrd="0" presId="urn:microsoft.com/office/officeart/2018/5/layout/IconCircleLabelList"/>
    <dgm:cxn modelId="{1A4F1F33-602B-4772-89B1-686929B15855}" type="presOf" srcId="{63C5E52F-AAAC-497F-9B67-A3374E6EB3E5}" destId="{A3877A14-96DA-44E9-88CD-D972E019C382}" srcOrd="0" destOrd="0" presId="urn:microsoft.com/office/officeart/2018/5/layout/IconCircleLabelList"/>
    <dgm:cxn modelId="{34902133-3E8B-4F04-BC2E-5C07CB9A9CF6}" srcId="{595AB7E6-CFA4-4117-8A05-2ED1A090C041}" destId="{DBF37D57-CEBF-495E-A190-7E587F950AB1}" srcOrd="6" destOrd="0" parTransId="{A28DA61B-7410-4E83-BA80-6D8EFD120B46}" sibTransId="{988ACD5A-1C74-48C4-A7D3-6F50C505F5B5}"/>
    <dgm:cxn modelId="{EF068835-172D-4B25-8679-978DDAF1634E}" type="presOf" srcId="{EB1139CA-C419-432C-B361-7FB4617D786A}" destId="{96C5EA09-24D3-489B-9A54-0B6D19857188}" srcOrd="0" destOrd="0" presId="urn:microsoft.com/office/officeart/2018/5/layout/IconCircleLabelList"/>
    <dgm:cxn modelId="{00650763-8057-449B-8F92-7614E0EFCBE4}" srcId="{595AB7E6-CFA4-4117-8A05-2ED1A090C041}" destId="{0FF7EB00-FC83-468B-AE47-64A090E782D7}" srcOrd="0" destOrd="0" parTransId="{A72FDE8C-5398-48A4-BF22-D92AF650E082}" sibTransId="{D19B9CD4-4462-47AD-842C-E029DC7C0A5F}"/>
    <dgm:cxn modelId="{BAAABE72-FB0D-4C23-9DBA-3D84063B56EC}" type="presOf" srcId="{595AB7E6-CFA4-4117-8A05-2ED1A090C041}" destId="{07F005C2-B6B6-47AA-9D90-31F6799EBFCD}" srcOrd="0" destOrd="0" presId="urn:microsoft.com/office/officeart/2018/5/layout/IconCircleLabelList"/>
    <dgm:cxn modelId="{28E18E74-8714-4505-8B18-1F1C8F9D379D}" srcId="{595AB7E6-CFA4-4117-8A05-2ED1A090C041}" destId="{63C5E52F-AAAC-497F-9B67-A3374E6EB3E5}" srcOrd="4" destOrd="0" parTransId="{C73582A6-70B8-47FF-BEE8-D1A4AAD320CF}" sibTransId="{E410EB2D-740B-4517-A81A-445E3861EC9E}"/>
    <dgm:cxn modelId="{636DE07B-A301-47AD-A1D6-72B600608449}" type="presOf" srcId="{6140EB80-EF24-4ED4-9E5A-CA4D5393AE2A}" destId="{4F354B54-7CB6-4934-B320-F411D4A78ACE}" srcOrd="0" destOrd="0" presId="urn:microsoft.com/office/officeart/2018/5/layout/IconCircleLabelList"/>
    <dgm:cxn modelId="{42AE657E-BDE2-4376-A04D-54FE6803A0FC}" type="presOf" srcId="{AEF178E1-B170-4802-9EC5-F16D81757049}" destId="{99BFF51C-B3E0-4662-B21E-B3B29BE96661}" srcOrd="0" destOrd="0" presId="urn:microsoft.com/office/officeart/2018/5/layout/IconCircleLabelList"/>
    <dgm:cxn modelId="{2F7CB587-859E-457E-9149-B896D0580E90}" srcId="{595AB7E6-CFA4-4117-8A05-2ED1A090C041}" destId="{B0E0A981-623F-4CA7-828D-4BE8FD4927B1}" srcOrd="7" destOrd="0" parTransId="{E2690584-1E76-4184-8278-92203FECA7A5}" sibTransId="{48E3BE4C-40E5-4028-9C46-7CA675F8D883}"/>
    <dgm:cxn modelId="{5D70BD9F-C47E-4020-A6A6-F5407D554970}" type="presOf" srcId="{DBF37D57-CEBF-495E-A190-7E587F950AB1}" destId="{74D746D5-09C8-43EA-8BE8-AA2813F37752}" srcOrd="0" destOrd="0" presId="urn:microsoft.com/office/officeart/2018/5/layout/IconCircleLabelList"/>
    <dgm:cxn modelId="{2EEA72B1-7127-4E6C-9F8E-2FB0E3B16B71}" srcId="{595AB7E6-CFA4-4117-8A05-2ED1A090C041}" destId="{6140EB80-EF24-4ED4-9E5A-CA4D5393AE2A}" srcOrd="1" destOrd="0" parTransId="{FECF53F9-6B7D-48AA-B4AB-56CA74F02270}" sibTransId="{9FEE8A90-C7D2-4DEF-B610-4BDC60F81F64}"/>
    <dgm:cxn modelId="{4A5E9FD4-815F-47FE-BC8D-C862B25BB7B9}" srcId="{595AB7E6-CFA4-4117-8A05-2ED1A090C041}" destId="{AEF178E1-B170-4802-9EC5-F16D81757049}" srcOrd="3" destOrd="0" parTransId="{B2A459DB-AE93-41EE-A69C-66A8967BB4EC}" sibTransId="{8B40A9CD-6D76-49B1-AE84-C2B81D10773F}"/>
    <dgm:cxn modelId="{6FA5EBE4-601A-4E3A-9765-E88F72CD0A70}" type="presOf" srcId="{B0E0A981-623F-4CA7-828D-4BE8FD4927B1}" destId="{6466A583-7AE6-4A5C-9474-2A51983F4A56}" srcOrd="0" destOrd="0" presId="urn:microsoft.com/office/officeart/2018/5/layout/IconCircleLabelList"/>
    <dgm:cxn modelId="{81F1EEEE-DA2C-42B4-9B88-E540AD87E7F4}" srcId="{595AB7E6-CFA4-4117-8A05-2ED1A090C041}" destId="{3461782B-0161-40C9-B177-C3665DC35258}" srcOrd="2" destOrd="0" parTransId="{A94FC9F1-786E-4540-B219-36ABD7D9B122}" sibTransId="{2316CD3E-4EE0-49C3-84F5-90A999C631E7}"/>
    <dgm:cxn modelId="{F93F3CFA-EF4F-4CB3-A01E-48FD15BF5368}" type="presOf" srcId="{3461782B-0161-40C9-B177-C3665DC35258}" destId="{9DCAE0F3-C404-46F2-8C6F-18BF9D9D870A}" srcOrd="0" destOrd="0" presId="urn:microsoft.com/office/officeart/2018/5/layout/IconCircleLabelList"/>
    <dgm:cxn modelId="{220338AA-CB7C-4525-9C2E-81A6EF323173}" type="presParOf" srcId="{07F005C2-B6B6-47AA-9D90-31F6799EBFCD}" destId="{BF2B85DF-F5C3-4E94-833D-FE4B2FD439ED}" srcOrd="0" destOrd="0" presId="urn:microsoft.com/office/officeart/2018/5/layout/IconCircleLabelList"/>
    <dgm:cxn modelId="{060B5D6A-0F00-4713-81A6-7C926BF9BC15}" type="presParOf" srcId="{BF2B85DF-F5C3-4E94-833D-FE4B2FD439ED}" destId="{C0AF7A9D-EFD3-475A-828C-D0BC01F69060}" srcOrd="0" destOrd="0" presId="urn:microsoft.com/office/officeart/2018/5/layout/IconCircleLabelList"/>
    <dgm:cxn modelId="{07BD55EF-7639-4914-9B0A-F7DF6B90A271}" type="presParOf" srcId="{BF2B85DF-F5C3-4E94-833D-FE4B2FD439ED}" destId="{882FB29D-6FFF-48AF-90E2-6B44A956DBC6}" srcOrd="1" destOrd="0" presId="urn:microsoft.com/office/officeart/2018/5/layout/IconCircleLabelList"/>
    <dgm:cxn modelId="{59AF5E93-490E-49DE-A61E-A8BEAEBE3850}" type="presParOf" srcId="{BF2B85DF-F5C3-4E94-833D-FE4B2FD439ED}" destId="{FA25DB30-E51B-4141-B841-661C6A07911D}" srcOrd="2" destOrd="0" presId="urn:microsoft.com/office/officeart/2018/5/layout/IconCircleLabelList"/>
    <dgm:cxn modelId="{98F3BA86-654C-432B-8CBC-F6BEE9DC663C}" type="presParOf" srcId="{BF2B85DF-F5C3-4E94-833D-FE4B2FD439ED}" destId="{CB1C66ED-19C4-43EF-836C-109E8F403215}" srcOrd="3" destOrd="0" presId="urn:microsoft.com/office/officeart/2018/5/layout/IconCircleLabelList"/>
    <dgm:cxn modelId="{04BBC432-BC69-4D44-A137-DFB4C9980035}" type="presParOf" srcId="{07F005C2-B6B6-47AA-9D90-31F6799EBFCD}" destId="{00BB12B9-CE3E-46D7-8B76-971DB0B1850A}" srcOrd="1" destOrd="0" presId="urn:microsoft.com/office/officeart/2018/5/layout/IconCircleLabelList"/>
    <dgm:cxn modelId="{BE7EBC56-7557-47C6-81A4-FCA49B9FD215}" type="presParOf" srcId="{07F005C2-B6B6-47AA-9D90-31F6799EBFCD}" destId="{E804EA72-76C9-41AE-B91B-25394125A0FD}" srcOrd="2" destOrd="0" presId="urn:microsoft.com/office/officeart/2018/5/layout/IconCircleLabelList"/>
    <dgm:cxn modelId="{D0D7723D-913E-4C1C-917E-91EE0C964B10}" type="presParOf" srcId="{E804EA72-76C9-41AE-B91B-25394125A0FD}" destId="{144736F1-4D34-46BB-A56D-D61DB904A0BF}" srcOrd="0" destOrd="0" presId="urn:microsoft.com/office/officeart/2018/5/layout/IconCircleLabelList"/>
    <dgm:cxn modelId="{B1A24298-8EE5-427F-8101-742DAB7D80F6}" type="presParOf" srcId="{E804EA72-76C9-41AE-B91B-25394125A0FD}" destId="{59B16112-F551-465E-8262-6D8F38FB3272}" srcOrd="1" destOrd="0" presId="urn:microsoft.com/office/officeart/2018/5/layout/IconCircleLabelList"/>
    <dgm:cxn modelId="{6EE351E9-B11D-4A6D-8E96-98B50C840287}" type="presParOf" srcId="{E804EA72-76C9-41AE-B91B-25394125A0FD}" destId="{F8FA6758-9291-4DDB-A3A9-9D7A24B1557F}" srcOrd="2" destOrd="0" presId="urn:microsoft.com/office/officeart/2018/5/layout/IconCircleLabelList"/>
    <dgm:cxn modelId="{F47BCF4D-19FB-4DA4-9CCE-AA2486054C6E}" type="presParOf" srcId="{E804EA72-76C9-41AE-B91B-25394125A0FD}" destId="{4F354B54-7CB6-4934-B320-F411D4A78ACE}" srcOrd="3" destOrd="0" presId="urn:microsoft.com/office/officeart/2018/5/layout/IconCircleLabelList"/>
    <dgm:cxn modelId="{F95D0189-B170-46B2-8824-2D56E5C7884F}" type="presParOf" srcId="{07F005C2-B6B6-47AA-9D90-31F6799EBFCD}" destId="{BB32586C-15EE-407F-84D7-975B7B62E1B7}" srcOrd="3" destOrd="0" presId="urn:microsoft.com/office/officeart/2018/5/layout/IconCircleLabelList"/>
    <dgm:cxn modelId="{B6452213-5C22-4294-8639-3D6C2E037FD1}" type="presParOf" srcId="{07F005C2-B6B6-47AA-9D90-31F6799EBFCD}" destId="{1A5B89BB-75F2-431A-9A7B-70CDE838BDA6}" srcOrd="4" destOrd="0" presId="urn:microsoft.com/office/officeart/2018/5/layout/IconCircleLabelList"/>
    <dgm:cxn modelId="{6EC1DFFC-2B08-42FB-9A4D-E878646D35FB}" type="presParOf" srcId="{1A5B89BB-75F2-431A-9A7B-70CDE838BDA6}" destId="{179BC5A7-9339-44F9-AB52-CDE00E56530F}" srcOrd="0" destOrd="0" presId="urn:microsoft.com/office/officeart/2018/5/layout/IconCircleLabelList"/>
    <dgm:cxn modelId="{5E73FEC8-63CE-415D-90E6-A5503398007A}" type="presParOf" srcId="{1A5B89BB-75F2-431A-9A7B-70CDE838BDA6}" destId="{E488F4F1-F4C5-4442-8216-74476211E2FA}" srcOrd="1" destOrd="0" presId="urn:microsoft.com/office/officeart/2018/5/layout/IconCircleLabelList"/>
    <dgm:cxn modelId="{011FD1CB-B7EC-4097-B51D-56F431F1EA8F}" type="presParOf" srcId="{1A5B89BB-75F2-431A-9A7B-70CDE838BDA6}" destId="{5346230C-EF6E-4C19-A8B1-9C0C43E66207}" srcOrd="2" destOrd="0" presId="urn:microsoft.com/office/officeart/2018/5/layout/IconCircleLabelList"/>
    <dgm:cxn modelId="{5D940415-8C40-4E54-8A77-016ACBDD9744}" type="presParOf" srcId="{1A5B89BB-75F2-431A-9A7B-70CDE838BDA6}" destId="{9DCAE0F3-C404-46F2-8C6F-18BF9D9D870A}" srcOrd="3" destOrd="0" presId="urn:microsoft.com/office/officeart/2018/5/layout/IconCircleLabelList"/>
    <dgm:cxn modelId="{497716E1-9220-429C-84CA-F0D69676D1B6}" type="presParOf" srcId="{07F005C2-B6B6-47AA-9D90-31F6799EBFCD}" destId="{CA3E9E44-090B-4C87-A0C5-70BA78E30525}" srcOrd="5" destOrd="0" presId="urn:microsoft.com/office/officeart/2018/5/layout/IconCircleLabelList"/>
    <dgm:cxn modelId="{FBCE8024-750B-491F-9AAC-931C2532BF67}" type="presParOf" srcId="{07F005C2-B6B6-47AA-9D90-31F6799EBFCD}" destId="{96FB3BD4-5014-4F95-8A57-C5DED769A397}" srcOrd="6" destOrd="0" presId="urn:microsoft.com/office/officeart/2018/5/layout/IconCircleLabelList"/>
    <dgm:cxn modelId="{35C42ADF-87ED-4415-A631-271E1A40681C}" type="presParOf" srcId="{96FB3BD4-5014-4F95-8A57-C5DED769A397}" destId="{AC33D557-CE2C-488F-994B-8801ADCAE261}" srcOrd="0" destOrd="0" presId="urn:microsoft.com/office/officeart/2018/5/layout/IconCircleLabelList"/>
    <dgm:cxn modelId="{C636CF01-BF16-445C-B526-2D4FB60BEE45}" type="presParOf" srcId="{96FB3BD4-5014-4F95-8A57-C5DED769A397}" destId="{EF793210-D634-4C42-83E7-B04399F702ED}" srcOrd="1" destOrd="0" presId="urn:microsoft.com/office/officeart/2018/5/layout/IconCircleLabelList"/>
    <dgm:cxn modelId="{6A620594-19AA-41A7-8D00-D269AFAC5C4E}" type="presParOf" srcId="{96FB3BD4-5014-4F95-8A57-C5DED769A397}" destId="{BEB90547-9ADD-4BCD-9154-471709143BF8}" srcOrd="2" destOrd="0" presId="urn:microsoft.com/office/officeart/2018/5/layout/IconCircleLabelList"/>
    <dgm:cxn modelId="{A749E5C1-7E9B-467E-A03D-40075B0C91F4}" type="presParOf" srcId="{96FB3BD4-5014-4F95-8A57-C5DED769A397}" destId="{99BFF51C-B3E0-4662-B21E-B3B29BE96661}" srcOrd="3" destOrd="0" presId="urn:microsoft.com/office/officeart/2018/5/layout/IconCircleLabelList"/>
    <dgm:cxn modelId="{08C38AB0-8588-41AE-B1BB-40C29B2A60B3}" type="presParOf" srcId="{07F005C2-B6B6-47AA-9D90-31F6799EBFCD}" destId="{7A26610E-BCD0-49F2-9D85-E2CFF399D020}" srcOrd="7" destOrd="0" presId="urn:microsoft.com/office/officeart/2018/5/layout/IconCircleLabelList"/>
    <dgm:cxn modelId="{648702AD-CF5E-4702-9079-F75A6C310C0B}" type="presParOf" srcId="{07F005C2-B6B6-47AA-9D90-31F6799EBFCD}" destId="{9F51CA84-A2E2-44C7-8823-5BCF97CFCBBC}" srcOrd="8" destOrd="0" presId="urn:microsoft.com/office/officeart/2018/5/layout/IconCircleLabelList"/>
    <dgm:cxn modelId="{6486FE67-869D-46FD-AF9E-E53FF4F81523}" type="presParOf" srcId="{9F51CA84-A2E2-44C7-8823-5BCF97CFCBBC}" destId="{1A2A24AE-005C-495D-9479-BBB4BCE3CA35}" srcOrd="0" destOrd="0" presId="urn:microsoft.com/office/officeart/2018/5/layout/IconCircleLabelList"/>
    <dgm:cxn modelId="{66BDD987-B5C0-4503-B258-AA4598ADFB55}" type="presParOf" srcId="{9F51CA84-A2E2-44C7-8823-5BCF97CFCBBC}" destId="{1AFCA9F3-27F8-4095-BE13-E7C9BC13AB3E}" srcOrd="1" destOrd="0" presId="urn:microsoft.com/office/officeart/2018/5/layout/IconCircleLabelList"/>
    <dgm:cxn modelId="{FD877582-91C9-4DBB-BB44-36B9FA23D7A6}" type="presParOf" srcId="{9F51CA84-A2E2-44C7-8823-5BCF97CFCBBC}" destId="{2A9D9A5F-082E-494F-9F04-BDB56014F0AA}" srcOrd="2" destOrd="0" presId="urn:microsoft.com/office/officeart/2018/5/layout/IconCircleLabelList"/>
    <dgm:cxn modelId="{B2140509-13C7-4F7E-96B0-DBEFAEA321FB}" type="presParOf" srcId="{9F51CA84-A2E2-44C7-8823-5BCF97CFCBBC}" destId="{A3877A14-96DA-44E9-88CD-D972E019C382}" srcOrd="3" destOrd="0" presId="urn:microsoft.com/office/officeart/2018/5/layout/IconCircleLabelList"/>
    <dgm:cxn modelId="{853BB000-10D2-4998-8437-EFC3C1606D56}" type="presParOf" srcId="{07F005C2-B6B6-47AA-9D90-31F6799EBFCD}" destId="{6DB27184-9081-4B36-B9C4-5A9B4857A743}" srcOrd="9" destOrd="0" presId="urn:microsoft.com/office/officeart/2018/5/layout/IconCircleLabelList"/>
    <dgm:cxn modelId="{19D8B622-4FAB-4226-86F8-A61F1BF76011}" type="presParOf" srcId="{07F005C2-B6B6-47AA-9D90-31F6799EBFCD}" destId="{33CEE097-73C9-4051-86C1-27B6DC5963AC}" srcOrd="10" destOrd="0" presId="urn:microsoft.com/office/officeart/2018/5/layout/IconCircleLabelList"/>
    <dgm:cxn modelId="{17BAA34F-058C-4EB5-BD40-B47E971F1728}" type="presParOf" srcId="{33CEE097-73C9-4051-86C1-27B6DC5963AC}" destId="{B28C04D0-78F7-414B-AAF7-5A4CF4C4DF30}" srcOrd="0" destOrd="0" presId="urn:microsoft.com/office/officeart/2018/5/layout/IconCircleLabelList"/>
    <dgm:cxn modelId="{F0B8569E-5B8F-4BFE-82D4-8E35CD4FB972}" type="presParOf" srcId="{33CEE097-73C9-4051-86C1-27B6DC5963AC}" destId="{52F3194F-33F6-4D4E-86E4-92227272C8B7}" srcOrd="1" destOrd="0" presId="urn:microsoft.com/office/officeart/2018/5/layout/IconCircleLabelList"/>
    <dgm:cxn modelId="{0E4E9DB1-7BFF-40A6-8223-D93970624F31}" type="presParOf" srcId="{33CEE097-73C9-4051-86C1-27B6DC5963AC}" destId="{BC6AA913-E17A-408D-8A28-CA3C1AC08083}" srcOrd="2" destOrd="0" presId="urn:microsoft.com/office/officeart/2018/5/layout/IconCircleLabelList"/>
    <dgm:cxn modelId="{88F795D2-5BF6-4050-A953-D25C12797146}" type="presParOf" srcId="{33CEE097-73C9-4051-86C1-27B6DC5963AC}" destId="{96C5EA09-24D3-489B-9A54-0B6D19857188}" srcOrd="3" destOrd="0" presId="urn:microsoft.com/office/officeart/2018/5/layout/IconCircleLabelList"/>
    <dgm:cxn modelId="{BC1EEAE3-9C62-4DE2-A7B0-FFD4DB12C371}" type="presParOf" srcId="{07F005C2-B6B6-47AA-9D90-31F6799EBFCD}" destId="{923596F7-7F1F-414B-AC2D-3B0C90C3FC58}" srcOrd="11" destOrd="0" presId="urn:microsoft.com/office/officeart/2018/5/layout/IconCircleLabelList"/>
    <dgm:cxn modelId="{37538B8C-CF64-4503-8307-E144C7D16211}" type="presParOf" srcId="{07F005C2-B6B6-47AA-9D90-31F6799EBFCD}" destId="{49756190-B18C-4CE2-AEBA-787C17858746}" srcOrd="12" destOrd="0" presId="urn:microsoft.com/office/officeart/2018/5/layout/IconCircleLabelList"/>
    <dgm:cxn modelId="{9F87EDDE-D444-47CD-9B74-CE1716C19CE1}" type="presParOf" srcId="{49756190-B18C-4CE2-AEBA-787C17858746}" destId="{93A95406-44BE-41DE-8B31-C36BD3EA7AD3}" srcOrd="0" destOrd="0" presId="urn:microsoft.com/office/officeart/2018/5/layout/IconCircleLabelList"/>
    <dgm:cxn modelId="{765EF63B-44B7-4841-B3E6-DE1AE394A80D}" type="presParOf" srcId="{49756190-B18C-4CE2-AEBA-787C17858746}" destId="{6BB03215-5E37-4911-B249-8A1F9DF4DE30}" srcOrd="1" destOrd="0" presId="urn:microsoft.com/office/officeart/2018/5/layout/IconCircleLabelList"/>
    <dgm:cxn modelId="{A2971F26-3E2F-49EE-A62F-0FE9EE52389A}" type="presParOf" srcId="{49756190-B18C-4CE2-AEBA-787C17858746}" destId="{AA64E6A1-BEF5-4368-A935-8B4C3C7B344A}" srcOrd="2" destOrd="0" presId="urn:microsoft.com/office/officeart/2018/5/layout/IconCircleLabelList"/>
    <dgm:cxn modelId="{2B34697B-5BE9-41A7-9DFC-2BC758C07993}" type="presParOf" srcId="{49756190-B18C-4CE2-AEBA-787C17858746}" destId="{74D746D5-09C8-43EA-8BE8-AA2813F37752}" srcOrd="3" destOrd="0" presId="urn:microsoft.com/office/officeart/2018/5/layout/IconCircleLabelList"/>
    <dgm:cxn modelId="{7898BBD1-5C1D-4EAA-91EF-524C564E75A8}" type="presParOf" srcId="{07F005C2-B6B6-47AA-9D90-31F6799EBFCD}" destId="{883E5CDF-9D91-4B15-8CC1-76F782297BD6}" srcOrd="13" destOrd="0" presId="urn:microsoft.com/office/officeart/2018/5/layout/IconCircleLabelList"/>
    <dgm:cxn modelId="{06544598-5532-416B-93F4-4BF85B52A5AB}" type="presParOf" srcId="{07F005C2-B6B6-47AA-9D90-31F6799EBFCD}" destId="{3223DFDB-FBDE-45D1-B598-891C5ADB7573}" srcOrd="14" destOrd="0" presId="urn:microsoft.com/office/officeart/2018/5/layout/IconCircleLabelList"/>
    <dgm:cxn modelId="{0F9C2830-C9E1-4C83-BE68-BC24D968E9FE}" type="presParOf" srcId="{3223DFDB-FBDE-45D1-B598-891C5ADB7573}" destId="{F204250E-0CA3-4ECF-91E0-6AE25A7A8D06}" srcOrd="0" destOrd="0" presId="urn:microsoft.com/office/officeart/2018/5/layout/IconCircleLabelList"/>
    <dgm:cxn modelId="{D1E76242-EB3A-48A2-A692-82ECCD1DBDD4}" type="presParOf" srcId="{3223DFDB-FBDE-45D1-B598-891C5ADB7573}" destId="{9A2D5330-C124-49E9-814F-2B1E815B143C}" srcOrd="1" destOrd="0" presId="urn:microsoft.com/office/officeart/2018/5/layout/IconCircleLabelList"/>
    <dgm:cxn modelId="{D0E6B680-5AF8-412E-A6B9-C1001E4F7E23}" type="presParOf" srcId="{3223DFDB-FBDE-45D1-B598-891C5ADB7573}" destId="{184228E5-5B41-468E-9CD0-A71CA7139134}" srcOrd="2" destOrd="0" presId="urn:microsoft.com/office/officeart/2018/5/layout/IconCircleLabelList"/>
    <dgm:cxn modelId="{137CCFA3-9666-488A-BFA7-7B417060BDB2}" type="presParOf" srcId="{3223DFDB-FBDE-45D1-B598-891C5ADB7573}" destId="{6466A583-7AE6-4A5C-9474-2A51983F4A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182C88-1B57-4715-8E8B-F5EDAD3959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FA606E-11A8-4FC8-BC77-4EC9B0CDE44A}">
      <dgm:prSet/>
      <dgm:spPr/>
      <dgm:t>
        <a:bodyPr/>
        <a:lstStyle/>
        <a:p>
          <a:r>
            <a:rPr lang="en-US" b="1"/>
            <a:t>DevOps Engineers</a:t>
          </a:r>
          <a:r>
            <a:rPr lang="en-US"/>
            <a:t> – To automate failure detection and remediation</a:t>
          </a:r>
        </a:p>
      </dgm:t>
    </dgm:pt>
    <dgm:pt modelId="{EAA1423B-51D6-4BF6-961C-25256EA6E943}" type="parTrans" cxnId="{2941B81C-6C45-4AF2-A897-A2E3F24A6908}">
      <dgm:prSet/>
      <dgm:spPr/>
      <dgm:t>
        <a:bodyPr/>
        <a:lstStyle/>
        <a:p>
          <a:endParaRPr lang="en-US"/>
        </a:p>
      </dgm:t>
    </dgm:pt>
    <dgm:pt modelId="{36112CFB-2AA9-4FEC-88A7-904BD82011A7}" type="sibTrans" cxnId="{2941B81C-6C45-4AF2-A897-A2E3F24A6908}">
      <dgm:prSet/>
      <dgm:spPr/>
      <dgm:t>
        <a:bodyPr/>
        <a:lstStyle/>
        <a:p>
          <a:endParaRPr lang="en-US"/>
        </a:p>
      </dgm:t>
    </dgm:pt>
    <dgm:pt modelId="{4B4CCEDE-8809-4707-8785-F28FF24A34E7}">
      <dgm:prSet/>
      <dgm:spPr/>
      <dgm:t>
        <a:bodyPr/>
        <a:lstStyle/>
        <a:p>
          <a:r>
            <a:rPr lang="en-US" b="1"/>
            <a:t>SRE (Site Reliability Engineers)</a:t>
          </a:r>
          <a:r>
            <a:rPr lang="en-US"/>
            <a:t> – For improving infrastructure resilience</a:t>
          </a:r>
        </a:p>
      </dgm:t>
    </dgm:pt>
    <dgm:pt modelId="{4159E25B-A2B9-42AC-AF3E-35819E291975}" type="parTrans" cxnId="{600A968F-3A78-4847-8256-46D718E06710}">
      <dgm:prSet/>
      <dgm:spPr/>
      <dgm:t>
        <a:bodyPr/>
        <a:lstStyle/>
        <a:p>
          <a:endParaRPr lang="en-US"/>
        </a:p>
      </dgm:t>
    </dgm:pt>
    <dgm:pt modelId="{9EDC3149-24A6-4881-8997-C135736ACC19}" type="sibTrans" cxnId="{600A968F-3A78-4847-8256-46D718E06710}">
      <dgm:prSet/>
      <dgm:spPr/>
      <dgm:t>
        <a:bodyPr/>
        <a:lstStyle/>
        <a:p>
          <a:endParaRPr lang="en-US"/>
        </a:p>
      </dgm:t>
    </dgm:pt>
    <dgm:pt modelId="{2A1D590D-58E0-469A-ACFB-BDDB2552E431}">
      <dgm:prSet/>
      <dgm:spPr/>
      <dgm:t>
        <a:bodyPr/>
        <a:lstStyle/>
        <a:p>
          <a:r>
            <a:rPr lang="en-US" b="1"/>
            <a:t>Cloud Architects</a:t>
          </a:r>
          <a:r>
            <a:rPr lang="en-US"/>
            <a:t> – To design scalable, self-healing systems</a:t>
          </a:r>
        </a:p>
      </dgm:t>
    </dgm:pt>
    <dgm:pt modelId="{CAA58C06-09A6-4FBA-9B19-13333AF12CDD}" type="parTrans" cxnId="{EDE9C08C-4D0D-428F-B3FB-530D0CEB7D6C}">
      <dgm:prSet/>
      <dgm:spPr/>
      <dgm:t>
        <a:bodyPr/>
        <a:lstStyle/>
        <a:p>
          <a:endParaRPr lang="en-US"/>
        </a:p>
      </dgm:t>
    </dgm:pt>
    <dgm:pt modelId="{030A9593-44B0-4B02-86A3-C7CB4B91A738}" type="sibTrans" cxnId="{EDE9C08C-4D0D-428F-B3FB-530D0CEB7D6C}">
      <dgm:prSet/>
      <dgm:spPr/>
      <dgm:t>
        <a:bodyPr/>
        <a:lstStyle/>
        <a:p>
          <a:endParaRPr lang="en-US"/>
        </a:p>
      </dgm:t>
    </dgm:pt>
    <dgm:pt modelId="{7812044C-46F5-4681-BB3E-838127F87DF1}">
      <dgm:prSet/>
      <dgm:spPr/>
      <dgm:t>
        <a:bodyPr/>
        <a:lstStyle/>
        <a:p>
          <a:r>
            <a:rPr lang="en-US" b="1"/>
            <a:t>IT Operations Teams</a:t>
          </a:r>
          <a:r>
            <a:rPr lang="en-US"/>
            <a:t> – For real-time monitoring and proactive management</a:t>
          </a:r>
        </a:p>
      </dgm:t>
    </dgm:pt>
    <dgm:pt modelId="{8F2C0362-1C74-483C-B1CA-E5F9F6CE43FB}" type="parTrans" cxnId="{D965AE83-3D99-4AD8-933A-5EA361929537}">
      <dgm:prSet/>
      <dgm:spPr/>
      <dgm:t>
        <a:bodyPr/>
        <a:lstStyle/>
        <a:p>
          <a:endParaRPr lang="en-US"/>
        </a:p>
      </dgm:t>
    </dgm:pt>
    <dgm:pt modelId="{F23C20AB-AF60-4E7F-B838-63B97E99EBDC}" type="sibTrans" cxnId="{D965AE83-3D99-4AD8-933A-5EA361929537}">
      <dgm:prSet/>
      <dgm:spPr/>
      <dgm:t>
        <a:bodyPr/>
        <a:lstStyle/>
        <a:p>
          <a:endParaRPr lang="en-US"/>
        </a:p>
      </dgm:t>
    </dgm:pt>
    <dgm:pt modelId="{CC24D608-5B39-4F29-8ADA-68DE9A300431}">
      <dgm:prSet/>
      <dgm:spPr/>
      <dgm:t>
        <a:bodyPr/>
        <a:lstStyle/>
        <a:p>
          <a:r>
            <a:rPr lang="en-US" b="1"/>
            <a:t>Enterprises with Large-Scale Kubernetes Deployments</a:t>
          </a:r>
          <a:endParaRPr lang="en-US"/>
        </a:p>
      </dgm:t>
    </dgm:pt>
    <dgm:pt modelId="{6B80FC8B-403E-437C-920E-D231CE5B12A7}" type="parTrans" cxnId="{46395AC6-6039-4843-9914-D483ACC89888}">
      <dgm:prSet/>
      <dgm:spPr/>
      <dgm:t>
        <a:bodyPr/>
        <a:lstStyle/>
        <a:p>
          <a:endParaRPr lang="en-US"/>
        </a:p>
      </dgm:t>
    </dgm:pt>
    <dgm:pt modelId="{F73F7D5F-7663-45CD-8DCE-FB13493785AE}" type="sibTrans" cxnId="{46395AC6-6039-4843-9914-D483ACC89888}">
      <dgm:prSet/>
      <dgm:spPr/>
      <dgm:t>
        <a:bodyPr/>
        <a:lstStyle/>
        <a:p>
          <a:endParaRPr lang="en-US"/>
        </a:p>
      </dgm:t>
    </dgm:pt>
    <dgm:pt modelId="{3859BC13-0EEF-45AF-B92C-DE41E0B2E650}">
      <dgm:prSet/>
      <dgm:spPr/>
      <dgm:t>
        <a:bodyPr/>
        <a:lstStyle/>
        <a:p>
          <a:r>
            <a:rPr lang="en-US" b="1"/>
            <a:t>AI/ML Researchers</a:t>
          </a:r>
          <a:r>
            <a:rPr lang="en-US"/>
            <a:t> – Interested in predictive maintenance and anomaly detection</a:t>
          </a:r>
        </a:p>
      </dgm:t>
    </dgm:pt>
    <dgm:pt modelId="{EAE73EAA-39A2-4A50-ACE2-799CDF4B99EF}" type="parTrans" cxnId="{618DF9B7-95B7-49F8-85F8-FE5C5D605430}">
      <dgm:prSet/>
      <dgm:spPr/>
      <dgm:t>
        <a:bodyPr/>
        <a:lstStyle/>
        <a:p>
          <a:endParaRPr lang="en-US"/>
        </a:p>
      </dgm:t>
    </dgm:pt>
    <dgm:pt modelId="{1F1EFBE3-3A0A-4D40-8F96-184E94F457C1}" type="sibTrans" cxnId="{618DF9B7-95B7-49F8-85F8-FE5C5D605430}">
      <dgm:prSet/>
      <dgm:spPr/>
      <dgm:t>
        <a:bodyPr/>
        <a:lstStyle/>
        <a:p>
          <a:endParaRPr lang="en-US"/>
        </a:p>
      </dgm:t>
    </dgm:pt>
    <dgm:pt modelId="{089C2B4C-F643-4608-8A6A-7B53FF4DFEAB}">
      <dgm:prSet/>
      <dgm:spPr/>
      <dgm:t>
        <a:bodyPr/>
        <a:lstStyle/>
        <a:p>
          <a:r>
            <a:rPr lang="en-US" b="1"/>
            <a:t>Organizations with High Uptime Requirements</a:t>
          </a:r>
          <a:r>
            <a:rPr lang="en-US"/>
            <a:t> – Finance, Healthcare, E-commerce</a:t>
          </a:r>
        </a:p>
      </dgm:t>
    </dgm:pt>
    <dgm:pt modelId="{A219118C-5782-4338-B3F5-B496002A8327}" type="parTrans" cxnId="{F1E6F840-1C08-4503-817E-FC7FA6BA5F2D}">
      <dgm:prSet/>
      <dgm:spPr/>
      <dgm:t>
        <a:bodyPr/>
        <a:lstStyle/>
        <a:p>
          <a:endParaRPr lang="en-US"/>
        </a:p>
      </dgm:t>
    </dgm:pt>
    <dgm:pt modelId="{F4F31E52-9DBB-4656-9686-6A7DBD980CA7}" type="sibTrans" cxnId="{F1E6F840-1C08-4503-817E-FC7FA6BA5F2D}">
      <dgm:prSet/>
      <dgm:spPr/>
      <dgm:t>
        <a:bodyPr/>
        <a:lstStyle/>
        <a:p>
          <a:endParaRPr lang="en-US"/>
        </a:p>
      </dgm:t>
    </dgm:pt>
    <dgm:pt modelId="{52E3057C-D825-449F-BC4F-18A672D4B9CD}" type="pres">
      <dgm:prSet presAssocID="{D0182C88-1B57-4715-8E8B-F5EDAD395937}" presName="root" presStyleCnt="0">
        <dgm:presLayoutVars>
          <dgm:dir/>
          <dgm:resizeHandles val="exact"/>
        </dgm:presLayoutVars>
      </dgm:prSet>
      <dgm:spPr/>
    </dgm:pt>
    <dgm:pt modelId="{46E13185-9602-4DA6-BA21-3984DCB258A0}" type="pres">
      <dgm:prSet presAssocID="{05FA606E-11A8-4FC8-BC77-4EC9B0CDE44A}" presName="compNode" presStyleCnt="0"/>
      <dgm:spPr/>
    </dgm:pt>
    <dgm:pt modelId="{C6D7B04B-F9A6-4C7A-92B7-D24FA977FAD5}" type="pres">
      <dgm:prSet presAssocID="{05FA606E-11A8-4FC8-BC77-4EC9B0CDE44A}" presName="bgRect" presStyleLbl="bgShp" presStyleIdx="0" presStyleCnt="7"/>
      <dgm:spPr/>
    </dgm:pt>
    <dgm:pt modelId="{373D1938-8ABD-4C42-9B86-7DF50E93BD73}" type="pres">
      <dgm:prSet presAssocID="{05FA606E-11A8-4FC8-BC77-4EC9B0CDE44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36AF75B-621E-46A4-8771-613AF5B7F05C}" type="pres">
      <dgm:prSet presAssocID="{05FA606E-11A8-4FC8-BC77-4EC9B0CDE44A}" presName="spaceRect" presStyleCnt="0"/>
      <dgm:spPr/>
    </dgm:pt>
    <dgm:pt modelId="{C58A32A5-DFE9-4D03-9360-A13F498AA9F9}" type="pres">
      <dgm:prSet presAssocID="{05FA606E-11A8-4FC8-BC77-4EC9B0CDE44A}" presName="parTx" presStyleLbl="revTx" presStyleIdx="0" presStyleCnt="7">
        <dgm:presLayoutVars>
          <dgm:chMax val="0"/>
          <dgm:chPref val="0"/>
        </dgm:presLayoutVars>
      </dgm:prSet>
      <dgm:spPr/>
    </dgm:pt>
    <dgm:pt modelId="{12F5E8AD-8849-45BA-AB7D-DBD14E9ECD58}" type="pres">
      <dgm:prSet presAssocID="{36112CFB-2AA9-4FEC-88A7-904BD82011A7}" presName="sibTrans" presStyleCnt="0"/>
      <dgm:spPr/>
    </dgm:pt>
    <dgm:pt modelId="{E978AD27-61E3-4610-8251-3A17ACFF7929}" type="pres">
      <dgm:prSet presAssocID="{4B4CCEDE-8809-4707-8785-F28FF24A34E7}" presName="compNode" presStyleCnt="0"/>
      <dgm:spPr/>
    </dgm:pt>
    <dgm:pt modelId="{58309F52-0422-4E53-99F8-F9DB15E71057}" type="pres">
      <dgm:prSet presAssocID="{4B4CCEDE-8809-4707-8785-F28FF24A34E7}" presName="bgRect" presStyleLbl="bgShp" presStyleIdx="1" presStyleCnt="7"/>
      <dgm:spPr/>
    </dgm:pt>
    <dgm:pt modelId="{65CFEEA4-3947-4766-B873-38EA34E52981}" type="pres">
      <dgm:prSet presAssocID="{4B4CCEDE-8809-4707-8785-F28FF24A34E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ian"/>
        </a:ext>
      </dgm:extLst>
    </dgm:pt>
    <dgm:pt modelId="{D8BA3BEB-72BD-4E7D-ABE0-18F8669640D4}" type="pres">
      <dgm:prSet presAssocID="{4B4CCEDE-8809-4707-8785-F28FF24A34E7}" presName="spaceRect" presStyleCnt="0"/>
      <dgm:spPr/>
    </dgm:pt>
    <dgm:pt modelId="{CC7A1BEE-3F16-4377-97D5-076DAAE7F0E1}" type="pres">
      <dgm:prSet presAssocID="{4B4CCEDE-8809-4707-8785-F28FF24A34E7}" presName="parTx" presStyleLbl="revTx" presStyleIdx="1" presStyleCnt="7">
        <dgm:presLayoutVars>
          <dgm:chMax val="0"/>
          <dgm:chPref val="0"/>
        </dgm:presLayoutVars>
      </dgm:prSet>
      <dgm:spPr/>
    </dgm:pt>
    <dgm:pt modelId="{5EC790CA-A28C-4CF2-897C-65E74EA55B8E}" type="pres">
      <dgm:prSet presAssocID="{9EDC3149-24A6-4881-8997-C135736ACC19}" presName="sibTrans" presStyleCnt="0"/>
      <dgm:spPr/>
    </dgm:pt>
    <dgm:pt modelId="{72545A23-ECAE-42B4-ACF2-740407798D05}" type="pres">
      <dgm:prSet presAssocID="{2A1D590D-58E0-469A-ACFB-BDDB2552E431}" presName="compNode" presStyleCnt="0"/>
      <dgm:spPr/>
    </dgm:pt>
    <dgm:pt modelId="{6F513376-0799-4E17-A7A9-286F3B20AB8E}" type="pres">
      <dgm:prSet presAssocID="{2A1D590D-58E0-469A-ACFB-BDDB2552E431}" presName="bgRect" presStyleLbl="bgShp" presStyleIdx="2" presStyleCnt="7"/>
      <dgm:spPr/>
    </dgm:pt>
    <dgm:pt modelId="{9034DD9F-381A-4973-BCF9-15D035E628AF}" type="pres">
      <dgm:prSet presAssocID="{2A1D590D-58E0-469A-ACFB-BDDB2552E43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196CAE3A-9AA4-433B-B8B9-D6380B8F29FA}" type="pres">
      <dgm:prSet presAssocID="{2A1D590D-58E0-469A-ACFB-BDDB2552E431}" presName="spaceRect" presStyleCnt="0"/>
      <dgm:spPr/>
    </dgm:pt>
    <dgm:pt modelId="{BB4E6C4A-C18B-4D5A-BA95-52185F5169CD}" type="pres">
      <dgm:prSet presAssocID="{2A1D590D-58E0-469A-ACFB-BDDB2552E431}" presName="parTx" presStyleLbl="revTx" presStyleIdx="2" presStyleCnt="7">
        <dgm:presLayoutVars>
          <dgm:chMax val="0"/>
          <dgm:chPref val="0"/>
        </dgm:presLayoutVars>
      </dgm:prSet>
      <dgm:spPr/>
    </dgm:pt>
    <dgm:pt modelId="{C8D4C15E-4EE6-4953-A172-31E144EAC850}" type="pres">
      <dgm:prSet presAssocID="{030A9593-44B0-4B02-86A3-C7CB4B91A738}" presName="sibTrans" presStyleCnt="0"/>
      <dgm:spPr/>
    </dgm:pt>
    <dgm:pt modelId="{6D337055-DCA0-4753-A2AA-29F1AD98ED56}" type="pres">
      <dgm:prSet presAssocID="{7812044C-46F5-4681-BB3E-838127F87DF1}" presName="compNode" presStyleCnt="0"/>
      <dgm:spPr/>
    </dgm:pt>
    <dgm:pt modelId="{F6F776FB-C9E0-4E86-AC04-8D8DDD551C04}" type="pres">
      <dgm:prSet presAssocID="{7812044C-46F5-4681-BB3E-838127F87DF1}" presName="bgRect" presStyleLbl="bgShp" presStyleIdx="3" presStyleCnt="7"/>
      <dgm:spPr/>
    </dgm:pt>
    <dgm:pt modelId="{AC687ED8-3311-4C42-AD6F-1C3CE6C7F19E}" type="pres">
      <dgm:prSet presAssocID="{7812044C-46F5-4681-BB3E-838127F87DF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81B8E868-D523-4776-9B9D-5AC76A84CF6D}" type="pres">
      <dgm:prSet presAssocID="{7812044C-46F5-4681-BB3E-838127F87DF1}" presName="spaceRect" presStyleCnt="0"/>
      <dgm:spPr/>
    </dgm:pt>
    <dgm:pt modelId="{1B0497BA-7552-4235-ADE3-7F61233E7358}" type="pres">
      <dgm:prSet presAssocID="{7812044C-46F5-4681-BB3E-838127F87DF1}" presName="parTx" presStyleLbl="revTx" presStyleIdx="3" presStyleCnt="7">
        <dgm:presLayoutVars>
          <dgm:chMax val="0"/>
          <dgm:chPref val="0"/>
        </dgm:presLayoutVars>
      </dgm:prSet>
      <dgm:spPr/>
    </dgm:pt>
    <dgm:pt modelId="{CAF7887C-97C2-4CAD-903A-6977A5F4E05C}" type="pres">
      <dgm:prSet presAssocID="{F23C20AB-AF60-4E7F-B838-63B97E99EBDC}" presName="sibTrans" presStyleCnt="0"/>
      <dgm:spPr/>
    </dgm:pt>
    <dgm:pt modelId="{E80138C6-4F80-4B3A-8649-B58D887210F1}" type="pres">
      <dgm:prSet presAssocID="{CC24D608-5B39-4F29-8ADA-68DE9A300431}" presName="compNode" presStyleCnt="0"/>
      <dgm:spPr/>
    </dgm:pt>
    <dgm:pt modelId="{14F753B1-13A2-47B4-BBF7-62C7C70CFD4C}" type="pres">
      <dgm:prSet presAssocID="{CC24D608-5B39-4F29-8ADA-68DE9A300431}" presName="bgRect" presStyleLbl="bgShp" presStyleIdx="4" presStyleCnt="7"/>
      <dgm:spPr/>
    </dgm:pt>
    <dgm:pt modelId="{243AC069-92F1-42DC-B6A6-F8F2D376CB83}" type="pres">
      <dgm:prSet presAssocID="{CC24D608-5B39-4F29-8ADA-68DE9A30043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ctory"/>
        </a:ext>
      </dgm:extLst>
    </dgm:pt>
    <dgm:pt modelId="{D41B88C9-513E-4A96-BBAF-7EBDB6600570}" type="pres">
      <dgm:prSet presAssocID="{CC24D608-5B39-4F29-8ADA-68DE9A300431}" presName="spaceRect" presStyleCnt="0"/>
      <dgm:spPr/>
    </dgm:pt>
    <dgm:pt modelId="{BE07DB4F-B433-4B3F-920A-6A51955BF6F7}" type="pres">
      <dgm:prSet presAssocID="{CC24D608-5B39-4F29-8ADA-68DE9A300431}" presName="parTx" presStyleLbl="revTx" presStyleIdx="4" presStyleCnt="7">
        <dgm:presLayoutVars>
          <dgm:chMax val="0"/>
          <dgm:chPref val="0"/>
        </dgm:presLayoutVars>
      </dgm:prSet>
      <dgm:spPr/>
    </dgm:pt>
    <dgm:pt modelId="{91080110-0ED0-4085-87E9-2E025E847A99}" type="pres">
      <dgm:prSet presAssocID="{F73F7D5F-7663-45CD-8DCE-FB13493785AE}" presName="sibTrans" presStyleCnt="0"/>
      <dgm:spPr/>
    </dgm:pt>
    <dgm:pt modelId="{910998E0-1F30-4F38-86FE-A0EAC48B8248}" type="pres">
      <dgm:prSet presAssocID="{3859BC13-0EEF-45AF-B92C-DE41E0B2E650}" presName="compNode" presStyleCnt="0"/>
      <dgm:spPr/>
    </dgm:pt>
    <dgm:pt modelId="{BDF89F32-0C58-47E3-B88F-006A55AA8B60}" type="pres">
      <dgm:prSet presAssocID="{3859BC13-0EEF-45AF-B92C-DE41E0B2E650}" presName="bgRect" presStyleLbl="bgShp" presStyleIdx="5" presStyleCnt="7"/>
      <dgm:spPr/>
    </dgm:pt>
    <dgm:pt modelId="{2C2996A8-A564-4DEE-9223-FE345863FFB9}" type="pres">
      <dgm:prSet presAssocID="{3859BC13-0EEF-45AF-B92C-DE41E0B2E65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A76A31A8-6632-4AA5-8DC9-604111EADDC0}" type="pres">
      <dgm:prSet presAssocID="{3859BC13-0EEF-45AF-B92C-DE41E0B2E650}" presName="spaceRect" presStyleCnt="0"/>
      <dgm:spPr/>
    </dgm:pt>
    <dgm:pt modelId="{0B24AB2E-274C-43E8-B7E8-B7FD2337FF12}" type="pres">
      <dgm:prSet presAssocID="{3859BC13-0EEF-45AF-B92C-DE41E0B2E650}" presName="parTx" presStyleLbl="revTx" presStyleIdx="5" presStyleCnt="7">
        <dgm:presLayoutVars>
          <dgm:chMax val="0"/>
          <dgm:chPref val="0"/>
        </dgm:presLayoutVars>
      </dgm:prSet>
      <dgm:spPr/>
    </dgm:pt>
    <dgm:pt modelId="{4F27AC03-9EA2-4226-9367-C7D7F2F982FB}" type="pres">
      <dgm:prSet presAssocID="{1F1EFBE3-3A0A-4D40-8F96-184E94F457C1}" presName="sibTrans" presStyleCnt="0"/>
      <dgm:spPr/>
    </dgm:pt>
    <dgm:pt modelId="{273111A7-408B-4557-8C1B-7455A2839796}" type="pres">
      <dgm:prSet presAssocID="{089C2B4C-F643-4608-8A6A-7B53FF4DFEAB}" presName="compNode" presStyleCnt="0"/>
      <dgm:spPr/>
    </dgm:pt>
    <dgm:pt modelId="{25D67492-EF55-47B6-990F-AFFB314FFC66}" type="pres">
      <dgm:prSet presAssocID="{089C2B4C-F643-4608-8A6A-7B53FF4DFEAB}" presName="bgRect" presStyleLbl="bgShp" presStyleIdx="6" presStyleCnt="7"/>
      <dgm:spPr/>
    </dgm:pt>
    <dgm:pt modelId="{E09E5E0B-CA91-49CC-9A7A-7126C0E78C7D}" type="pres">
      <dgm:prSet presAssocID="{089C2B4C-F643-4608-8A6A-7B53FF4DFEA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nk"/>
        </a:ext>
      </dgm:extLst>
    </dgm:pt>
    <dgm:pt modelId="{A7C13A93-15FA-439D-9A54-7A45214424E1}" type="pres">
      <dgm:prSet presAssocID="{089C2B4C-F643-4608-8A6A-7B53FF4DFEAB}" presName="spaceRect" presStyleCnt="0"/>
      <dgm:spPr/>
    </dgm:pt>
    <dgm:pt modelId="{56E19ACC-6393-448B-A1B1-B0E70D4D49F9}" type="pres">
      <dgm:prSet presAssocID="{089C2B4C-F643-4608-8A6A-7B53FF4DFEAB}" presName="parTx" presStyleLbl="revTx" presStyleIdx="6" presStyleCnt="7">
        <dgm:presLayoutVars>
          <dgm:chMax val="0"/>
          <dgm:chPref val="0"/>
        </dgm:presLayoutVars>
      </dgm:prSet>
      <dgm:spPr/>
    </dgm:pt>
  </dgm:ptLst>
  <dgm:cxnLst>
    <dgm:cxn modelId="{80020B0D-8D00-4FA7-AA99-A5E6E5642EA5}" type="presOf" srcId="{4B4CCEDE-8809-4707-8785-F28FF24A34E7}" destId="{CC7A1BEE-3F16-4377-97D5-076DAAE7F0E1}" srcOrd="0" destOrd="0" presId="urn:microsoft.com/office/officeart/2018/2/layout/IconVerticalSolidList"/>
    <dgm:cxn modelId="{F3E65F0D-3F98-4121-8777-0D66DD83A63E}" type="presOf" srcId="{D0182C88-1B57-4715-8E8B-F5EDAD395937}" destId="{52E3057C-D825-449F-BC4F-18A672D4B9CD}" srcOrd="0" destOrd="0" presId="urn:microsoft.com/office/officeart/2018/2/layout/IconVerticalSolidList"/>
    <dgm:cxn modelId="{2941B81C-6C45-4AF2-A897-A2E3F24A6908}" srcId="{D0182C88-1B57-4715-8E8B-F5EDAD395937}" destId="{05FA606E-11A8-4FC8-BC77-4EC9B0CDE44A}" srcOrd="0" destOrd="0" parTransId="{EAA1423B-51D6-4BF6-961C-25256EA6E943}" sibTransId="{36112CFB-2AA9-4FEC-88A7-904BD82011A7}"/>
    <dgm:cxn modelId="{DE265F2C-F5F3-43BF-9D0D-DD983B6EAE5B}" type="presOf" srcId="{CC24D608-5B39-4F29-8ADA-68DE9A300431}" destId="{BE07DB4F-B433-4B3F-920A-6A51955BF6F7}" srcOrd="0" destOrd="0" presId="urn:microsoft.com/office/officeart/2018/2/layout/IconVerticalSolidList"/>
    <dgm:cxn modelId="{F1E6F840-1C08-4503-817E-FC7FA6BA5F2D}" srcId="{D0182C88-1B57-4715-8E8B-F5EDAD395937}" destId="{089C2B4C-F643-4608-8A6A-7B53FF4DFEAB}" srcOrd="6" destOrd="0" parTransId="{A219118C-5782-4338-B3F5-B496002A8327}" sibTransId="{F4F31E52-9DBB-4656-9686-6A7DBD980CA7}"/>
    <dgm:cxn modelId="{51197768-3472-4A30-8DD3-D2562D7377E7}" type="presOf" srcId="{3859BC13-0EEF-45AF-B92C-DE41E0B2E650}" destId="{0B24AB2E-274C-43E8-B7E8-B7FD2337FF12}" srcOrd="0" destOrd="0" presId="urn:microsoft.com/office/officeart/2018/2/layout/IconVerticalSolidList"/>
    <dgm:cxn modelId="{E1BC974F-61FB-4B78-809A-B65172258A05}" type="presOf" srcId="{089C2B4C-F643-4608-8A6A-7B53FF4DFEAB}" destId="{56E19ACC-6393-448B-A1B1-B0E70D4D49F9}" srcOrd="0" destOrd="0" presId="urn:microsoft.com/office/officeart/2018/2/layout/IconVerticalSolidList"/>
    <dgm:cxn modelId="{D965AE83-3D99-4AD8-933A-5EA361929537}" srcId="{D0182C88-1B57-4715-8E8B-F5EDAD395937}" destId="{7812044C-46F5-4681-BB3E-838127F87DF1}" srcOrd="3" destOrd="0" parTransId="{8F2C0362-1C74-483C-B1CA-E5F9F6CE43FB}" sibTransId="{F23C20AB-AF60-4E7F-B838-63B97E99EBDC}"/>
    <dgm:cxn modelId="{EDE9C08C-4D0D-428F-B3FB-530D0CEB7D6C}" srcId="{D0182C88-1B57-4715-8E8B-F5EDAD395937}" destId="{2A1D590D-58E0-469A-ACFB-BDDB2552E431}" srcOrd="2" destOrd="0" parTransId="{CAA58C06-09A6-4FBA-9B19-13333AF12CDD}" sibTransId="{030A9593-44B0-4B02-86A3-C7CB4B91A738}"/>
    <dgm:cxn modelId="{600A968F-3A78-4847-8256-46D718E06710}" srcId="{D0182C88-1B57-4715-8E8B-F5EDAD395937}" destId="{4B4CCEDE-8809-4707-8785-F28FF24A34E7}" srcOrd="1" destOrd="0" parTransId="{4159E25B-A2B9-42AC-AF3E-35819E291975}" sibTransId="{9EDC3149-24A6-4881-8997-C135736ACC19}"/>
    <dgm:cxn modelId="{22EB55A0-BD92-4C56-A2D0-81745B31367C}" type="presOf" srcId="{7812044C-46F5-4681-BB3E-838127F87DF1}" destId="{1B0497BA-7552-4235-ADE3-7F61233E7358}" srcOrd="0" destOrd="0" presId="urn:microsoft.com/office/officeart/2018/2/layout/IconVerticalSolidList"/>
    <dgm:cxn modelId="{618DF9B7-95B7-49F8-85F8-FE5C5D605430}" srcId="{D0182C88-1B57-4715-8E8B-F5EDAD395937}" destId="{3859BC13-0EEF-45AF-B92C-DE41E0B2E650}" srcOrd="5" destOrd="0" parTransId="{EAE73EAA-39A2-4A50-ACE2-799CDF4B99EF}" sibTransId="{1F1EFBE3-3A0A-4D40-8F96-184E94F457C1}"/>
    <dgm:cxn modelId="{46395AC6-6039-4843-9914-D483ACC89888}" srcId="{D0182C88-1B57-4715-8E8B-F5EDAD395937}" destId="{CC24D608-5B39-4F29-8ADA-68DE9A300431}" srcOrd="4" destOrd="0" parTransId="{6B80FC8B-403E-437C-920E-D231CE5B12A7}" sibTransId="{F73F7D5F-7663-45CD-8DCE-FB13493785AE}"/>
    <dgm:cxn modelId="{FF42DACA-6F0A-4109-885C-688365AB5D19}" type="presOf" srcId="{05FA606E-11A8-4FC8-BC77-4EC9B0CDE44A}" destId="{C58A32A5-DFE9-4D03-9360-A13F498AA9F9}" srcOrd="0" destOrd="0" presId="urn:microsoft.com/office/officeart/2018/2/layout/IconVerticalSolidList"/>
    <dgm:cxn modelId="{947E3AE9-94F2-4805-A02D-44DF7CB89CAA}" type="presOf" srcId="{2A1D590D-58E0-469A-ACFB-BDDB2552E431}" destId="{BB4E6C4A-C18B-4D5A-BA95-52185F5169CD}" srcOrd="0" destOrd="0" presId="urn:microsoft.com/office/officeart/2018/2/layout/IconVerticalSolidList"/>
    <dgm:cxn modelId="{EC940DAA-5A5F-49A9-A6CB-87218BD0E218}" type="presParOf" srcId="{52E3057C-D825-449F-BC4F-18A672D4B9CD}" destId="{46E13185-9602-4DA6-BA21-3984DCB258A0}" srcOrd="0" destOrd="0" presId="urn:microsoft.com/office/officeart/2018/2/layout/IconVerticalSolidList"/>
    <dgm:cxn modelId="{125C0CAF-02F4-4B3C-AC0F-DA8A8FF142EB}" type="presParOf" srcId="{46E13185-9602-4DA6-BA21-3984DCB258A0}" destId="{C6D7B04B-F9A6-4C7A-92B7-D24FA977FAD5}" srcOrd="0" destOrd="0" presId="urn:microsoft.com/office/officeart/2018/2/layout/IconVerticalSolidList"/>
    <dgm:cxn modelId="{D567F8AB-8DC8-4775-B638-156638701F8C}" type="presParOf" srcId="{46E13185-9602-4DA6-BA21-3984DCB258A0}" destId="{373D1938-8ABD-4C42-9B86-7DF50E93BD73}" srcOrd="1" destOrd="0" presId="urn:microsoft.com/office/officeart/2018/2/layout/IconVerticalSolidList"/>
    <dgm:cxn modelId="{9DEABA3A-9EC8-47DD-966D-703F4A5BA6EA}" type="presParOf" srcId="{46E13185-9602-4DA6-BA21-3984DCB258A0}" destId="{536AF75B-621E-46A4-8771-613AF5B7F05C}" srcOrd="2" destOrd="0" presId="urn:microsoft.com/office/officeart/2018/2/layout/IconVerticalSolidList"/>
    <dgm:cxn modelId="{452E4623-2009-4146-B001-E4DFD4CAFF01}" type="presParOf" srcId="{46E13185-9602-4DA6-BA21-3984DCB258A0}" destId="{C58A32A5-DFE9-4D03-9360-A13F498AA9F9}" srcOrd="3" destOrd="0" presId="urn:microsoft.com/office/officeart/2018/2/layout/IconVerticalSolidList"/>
    <dgm:cxn modelId="{7D727C93-682E-4998-BC3A-24BC66CB8504}" type="presParOf" srcId="{52E3057C-D825-449F-BC4F-18A672D4B9CD}" destId="{12F5E8AD-8849-45BA-AB7D-DBD14E9ECD58}" srcOrd="1" destOrd="0" presId="urn:microsoft.com/office/officeart/2018/2/layout/IconVerticalSolidList"/>
    <dgm:cxn modelId="{150EB761-CEF0-4600-8606-EAFFCC3B68C3}" type="presParOf" srcId="{52E3057C-D825-449F-BC4F-18A672D4B9CD}" destId="{E978AD27-61E3-4610-8251-3A17ACFF7929}" srcOrd="2" destOrd="0" presId="urn:microsoft.com/office/officeart/2018/2/layout/IconVerticalSolidList"/>
    <dgm:cxn modelId="{451D650C-20D4-4F2F-8641-CD1706954094}" type="presParOf" srcId="{E978AD27-61E3-4610-8251-3A17ACFF7929}" destId="{58309F52-0422-4E53-99F8-F9DB15E71057}" srcOrd="0" destOrd="0" presId="urn:microsoft.com/office/officeart/2018/2/layout/IconVerticalSolidList"/>
    <dgm:cxn modelId="{304A1123-A93B-4D73-BD17-A088E8538063}" type="presParOf" srcId="{E978AD27-61E3-4610-8251-3A17ACFF7929}" destId="{65CFEEA4-3947-4766-B873-38EA34E52981}" srcOrd="1" destOrd="0" presId="urn:microsoft.com/office/officeart/2018/2/layout/IconVerticalSolidList"/>
    <dgm:cxn modelId="{2AF0BCE9-AED9-4875-A02A-0057E83AFE97}" type="presParOf" srcId="{E978AD27-61E3-4610-8251-3A17ACFF7929}" destId="{D8BA3BEB-72BD-4E7D-ABE0-18F8669640D4}" srcOrd="2" destOrd="0" presId="urn:microsoft.com/office/officeart/2018/2/layout/IconVerticalSolidList"/>
    <dgm:cxn modelId="{196E2023-5BD9-4E7B-BA88-9A65A2E0285B}" type="presParOf" srcId="{E978AD27-61E3-4610-8251-3A17ACFF7929}" destId="{CC7A1BEE-3F16-4377-97D5-076DAAE7F0E1}" srcOrd="3" destOrd="0" presId="urn:microsoft.com/office/officeart/2018/2/layout/IconVerticalSolidList"/>
    <dgm:cxn modelId="{694DBEE8-947D-499F-8A8F-EE556D777F61}" type="presParOf" srcId="{52E3057C-D825-449F-BC4F-18A672D4B9CD}" destId="{5EC790CA-A28C-4CF2-897C-65E74EA55B8E}" srcOrd="3" destOrd="0" presId="urn:microsoft.com/office/officeart/2018/2/layout/IconVerticalSolidList"/>
    <dgm:cxn modelId="{4CF446EF-10A9-43B3-8D59-6DB812B32B42}" type="presParOf" srcId="{52E3057C-D825-449F-BC4F-18A672D4B9CD}" destId="{72545A23-ECAE-42B4-ACF2-740407798D05}" srcOrd="4" destOrd="0" presId="urn:microsoft.com/office/officeart/2018/2/layout/IconVerticalSolidList"/>
    <dgm:cxn modelId="{365E416C-D150-4504-903E-10A17677A84E}" type="presParOf" srcId="{72545A23-ECAE-42B4-ACF2-740407798D05}" destId="{6F513376-0799-4E17-A7A9-286F3B20AB8E}" srcOrd="0" destOrd="0" presId="urn:microsoft.com/office/officeart/2018/2/layout/IconVerticalSolidList"/>
    <dgm:cxn modelId="{CA8DF485-F9FB-499A-857B-E587679EEBA8}" type="presParOf" srcId="{72545A23-ECAE-42B4-ACF2-740407798D05}" destId="{9034DD9F-381A-4973-BCF9-15D035E628AF}" srcOrd="1" destOrd="0" presId="urn:microsoft.com/office/officeart/2018/2/layout/IconVerticalSolidList"/>
    <dgm:cxn modelId="{88EE1E3A-8E20-44ED-80CF-3968773F9EC4}" type="presParOf" srcId="{72545A23-ECAE-42B4-ACF2-740407798D05}" destId="{196CAE3A-9AA4-433B-B8B9-D6380B8F29FA}" srcOrd="2" destOrd="0" presId="urn:microsoft.com/office/officeart/2018/2/layout/IconVerticalSolidList"/>
    <dgm:cxn modelId="{104D1404-60FD-4A5C-8A25-74E5EB7A1350}" type="presParOf" srcId="{72545A23-ECAE-42B4-ACF2-740407798D05}" destId="{BB4E6C4A-C18B-4D5A-BA95-52185F5169CD}" srcOrd="3" destOrd="0" presId="urn:microsoft.com/office/officeart/2018/2/layout/IconVerticalSolidList"/>
    <dgm:cxn modelId="{A746C894-AA7F-4FA6-859B-4B5D4E262D6A}" type="presParOf" srcId="{52E3057C-D825-449F-BC4F-18A672D4B9CD}" destId="{C8D4C15E-4EE6-4953-A172-31E144EAC850}" srcOrd="5" destOrd="0" presId="urn:microsoft.com/office/officeart/2018/2/layout/IconVerticalSolidList"/>
    <dgm:cxn modelId="{1CCC3C84-5A86-4ACC-B5B1-30B8616458C2}" type="presParOf" srcId="{52E3057C-D825-449F-BC4F-18A672D4B9CD}" destId="{6D337055-DCA0-4753-A2AA-29F1AD98ED56}" srcOrd="6" destOrd="0" presId="urn:microsoft.com/office/officeart/2018/2/layout/IconVerticalSolidList"/>
    <dgm:cxn modelId="{2E28B5E2-FE03-4111-A8AB-851ACEEC3A43}" type="presParOf" srcId="{6D337055-DCA0-4753-A2AA-29F1AD98ED56}" destId="{F6F776FB-C9E0-4E86-AC04-8D8DDD551C04}" srcOrd="0" destOrd="0" presId="urn:microsoft.com/office/officeart/2018/2/layout/IconVerticalSolidList"/>
    <dgm:cxn modelId="{85E8439C-4AAE-44E0-ABC3-63110F4EBD63}" type="presParOf" srcId="{6D337055-DCA0-4753-A2AA-29F1AD98ED56}" destId="{AC687ED8-3311-4C42-AD6F-1C3CE6C7F19E}" srcOrd="1" destOrd="0" presId="urn:microsoft.com/office/officeart/2018/2/layout/IconVerticalSolidList"/>
    <dgm:cxn modelId="{91DD209C-E983-4425-B989-5E25B49ABF7A}" type="presParOf" srcId="{6D337055-DCA0-4753-A2AA-29F1AD98ED56}" destId="{81B8E868-D523-4776-9B9D-5AC76A84CF6D}" srcOrd="2" destOrd="0" presId="urn:microsoft.com/office/officeart/2018/2/layout/IconVerticalSolidList"/>
    <dgm:cxn modelId="{9016EFC3-FAD1-40DA-AFB0-3ACC559622BB}" type="presParOf" srcId="{6D337055-DCA0-4753-A2AA-29F1AD98ED56}" destId="{1B0497BA-7552-4235-ADE3-7F61233E7358}" srcOrd="3" destOrd="0" presId="urn:microsoft.com/office/officeart/2018/2/layout/IconVerticalSolidList"/>
    <dgm:cxn modelId="{674FF26D-37BA-49D8-9544-6D0205CF2EA6}" type="presParOf" srcId="{52E3057C-D825-449F-BC4F-18A672D4B9CD}" destId="{CAF7887C-97C2-4CAD-903A-6977A5F4E05C}" srcOrd="7" destOrd="0" presId="urn:microsoft.com/office/officeart/2018/2/layout/IconVerticalSolidList"/>
    <dgm:cxn modelId="{E15D07F9-D8FF-44F7-AC1A-7FC24AFB338E}" type="presParOf" srcId="{52E3057C-D825-449F-BC4F-18A672D4B9CD}" destId="{E80138C6-4F80-4B3A-8649-B58D887210F1}" srcOrd="8" destOrd="0" presId="urn:microsoft.com/office/officeart/2018/2/layout/IconVerticalSolidList"/>
    <dgm:cxn modelId="{373FB372-2E1E-460F-BBA3-BA0FC0170373}" type="presParOf" srcId="{E80138C6-4F80-4B3A-8649-B58D887210F1}" destId="{14F753B1-13A2-47B4-BBF7-62C7C70CFD4C}" srcOrd="0" destOrd="0" presId="urn:microsoft.com/office/officeart/2018/2/layout/IconVerticalSolidList"/>
    <dgm:cxn modelId="{AC59106A-AD0D-45FC-9826-4F617E7EB518}" type="presParOf" srcId="{E80138C6-4F80-4B3A-8649-B58D887210F1}" destId="{243AC069-92F1-42DC-B6A6-F8F2D376CB83}" srcOrd="1" destOrd="0" presId="urn:microsoft.com/office/officeart/2018/2/layout/IconVerticalSolidList"/>
    <dgm:cxn modelId="{F0678392-B73B-4060-B326-2C18A216C75A}" type="presParOf" srcId="{E80138C6-4F80-4B3A-8649-B58D887210F1}" destId="{D41B88C9-513E-4A96-BBAF-7EBDB6600570}" srcOrd="2" destOrd="0" presId="urn:microsoft.com/office/officeart/2018/2/layout/IconVerticalSolidList"/>
    <dgm:cxn modelId="{1357AF25-2448-44BF-98A8-A679FF0295BA}" type="presParOf" srcId="{E80138C6-4F80-4B3A-8649-B58D887210F1}" destId="{BE07DB4F-B433-4B3F-920A-6A51955BF6F7}" srcOrd="3" destOrd="0" presId="urn:microsoft.com/office/officeart/2018/2/layout/IconVerticalSolidList"/>
    <dgm:cxn modelId="{C53449AF-6B2C-4E73-8B2F-5A28AC6D75A4}" type="presParOf" srcId="{52E3057C-D825-449F-BC4F-18A672D4B9CD}" destId="{91080110-0ED0-4085-87E9-2E025E847A99}" srcOrd="9" destOrd="0" presId="urn:microsoft.com/office/officeart/2018/2/layout/IconVerticalSolidList"/>
    <dgm:cxn modelId="{1D246F59-7CC2-43D4-B01D-F3B7549D27E5}" type="presParOf" srcId="{52E3057C-D825-449F-BC4F-18A672D4B9CD}" destId="{910998E0-1F30-4F38-86FE-A0EAC48B8248}" srcOrd="10" destOrd="0" presId="urn:microsoft.com/office/officeart/2018/2/layout/IconVerticalSolidList"/>
    <dgm:cxn modelId="{67D944FD-D4A6-48BE-B6DE-2513EC2846A5}" type="presParOf" srcId="{910998E0-1F30-4F38-86FE-A0EAC48B8248}" destId="{BDF89F32-0C58-47E3-B88F-006A55AA8B60}" srcOrd="0" destOrd="0" presId="urn:microsoft.com/office/officeart/2018/2/layout/IconVerticalSolidList"/>
    <dgm:cxn modelId="{A2DD5B12-7804-44A6-A3CF-FDC6F920D0DA}" type="presParOf" srcId="{910998E0-1F30-4F38-86FE-A0EAC48B8248}" destId="{2C2996A8-A564-4DEE-9223-FE345863FFB9}" srcOrd="1" destOrd="0" presId="urn:microsoft.com/office/officeart/2018/2/layout/IconVerticalSolidList"/>
    <dgm:cxn modelId="{1AAD8AE6-EF6A-44BA-B78F-DD12F7E6A599}" type="presParOf" srcId="{910998E0-1F30-4F38-86FE-A0EAC48B8248}" destId="{A76A31A8-6632-4AA5-8DC9-604111EADDC0}" srcOrd="2" destOrd="0" presId="urn:microsoft.com/office/officeart/2018/2/layout/IconVerticalSolidList"/>
    <dgm:cxn modelId="{1323CB94-35B2-42E2-9D33-A19F99034FA8}" type="presParOf" srcId="{910998E0-1F30-4F38-86FE-A0EAC48B8248}" destId="{0B24AB2E-274C-43E8-B7E8-B7FD2337FF12}" srcOrd="3" destOrd="0" presId="urn:microsoft.com/office/officeart/2018/2/layout/IconVerticalSolidList"/>
    <dgm:cxn modelId="{19EE1013-B234-4BDD-9167-2F631CBFB737}" type="presParOf" srcId="{52E3057C-D825-449F-BC4F-18A672D4B9CD}" destId="{4F27AC03-9EA2-4226-9367-C7D7F2F982FB}" srcOrd="11" destOrd="0" presId="urn:microsoft.com/office/officeart/2018/2/layout/IconVerticalSolidList"/>
    <dgm:cxn modelId="{594CEE8B-3AEF-499E-8E42-3C71816DD55F}" type="presParOf" srcId="{52E3057C-D825-449F-BC4F-18A672D4B9CD}" destId="{273111A7-408B-4557-8C1B-7455A2839796}" srcOrd="12" destOrd="0" presId="urn:microsoft.com/office/officeart/2018/2/layout/IconVerticalSolidList"/>
    <dgm:cxn modelId="{CA45BFDD-4896-46E4-AFB0-3D025134CACA}" type="presParOf" srcId="{273111A7-408B-4557-8C1B-7455A2839796}" destId="{25D67492-EF55-47B6-990F-AFFB314FFC66}" srcOrd="0" destOrd="0" presId="urn:microsoft.com/office/officeart/2018/2/layout/IconVerticalSolidList"/>
    <dgm:cxn modelId="{E21E2733-8765-4110-9111-144497ACB08B}" type="presParOf" srcId="{273111A7-408B-4557-8C1B-7455A2839796}" destId="{E09E5E0B-CA91-49CC-9A7A-7126C0E78C7D}" srcOrd="1" destOrd="0" presId="urn:microsoft.com/office/officeart/2018/2/layout/IconVerticalSolidList"/>
    <dgm:cxn modelId="{B9FCC133-9B50-4F56-B5FC-9E0A0A9AD099}" type="presParOf" srcId="{273111A7-408B-4557-8C1B-7455A2839796}" destId="{A7C13A93-15FA-439D-9A54-7A45214424E1}" srcOrd="2" destOrd="0" presId="urn:microsoft.com/office/officeart/2018/2/layout/IconVerticalSolidList"/>
    <dgm:cxn modelId="{A29021A8-49B0-40F4-B47D-22F956148D47}" type="presParOf" srcId="{273111A7-408B-4557-8C1B-7455A2839796}" destId="{56E19ACC-6393-448B-A1B1-B0E70D4D49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C8B470-36D0-4CDC-8C44-E1019C966BAC}"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F6B7F6-6EB7-41D6-8607-CC01ED38D05E}">
      <dgm:prSet/>
      <dgm:spPr/>
      <dgm:t>
        <a:bodyPr/>
        <a:lstStyle/>
        <a:p>
          <a:pPr>
            <a:defRPr b="1"/>
          </a:pPr>
          <a:r>
            <a:rPr lang="en-US" b="1"/>
            <a:t>FRONTEND</a:t>
          </a:r>
          <a:endParaRPr lang="en-US"/>
        </a:p>
      </dgm:t>
    </dgm:pt>
    <dgm:pt modelId="{5E13BA0E-5903-4CC8-8A52-5FA7C8763C8D}" type="parTrans" cxnId="{DC3BFB2B-0E59-40E3-954A-FC803A2C616E}">
      <dgm:prSet/>
      <dgm:spPr/>
      <dgm:t>
        <a:bodyPr/>
        <a:lstStyle/>
        <a:p>
          <a:endParaRPr lang="en-US"/>
        </a:p>
      </dgm:t>
    </dgm:pt>
    <dgm:pt modelId="{2F7618EB-44A4-43EF-B5BA-419B032B4BB9}" type="sibTrans" cxnId="{DC3BFB2B-0E59-40E3-954A-FC803A2C616E}">
      <dgm:prSet/>
      <dgm:spPr/>
      <dgm:t>
        <a:bodyPr/>
        <a:lstStyle/>
        <a:p>
          <a:endParaRPr lang="en-US"/>
        </a:p>
      </dgm:t>
    </dgm:pt>
    <dgm:pt modelId="{B99BB3EE-BB69-4B36-A582-2510BDB557AC}">
      <dgm:prSet/>
      <dgm:spPr/>
      <dgm:t>
        <a:bodyPr/>
        <a:lstStyle/>
        <a:p>
          <a:r>
            <a:rPr lang="en-US"/>
            <a:t>React.js</a:t>
          </a:r>
        </a:p>
      </dgm:t>
    </dgm:pt>
    <dgm:pt modelId="{924E488D-CF96-48D2-B55F-82CE34585BF4}" type="parTrans" cxnId="{97DC3F5E-4024-4739-B68B-533FB82B4550}">
      <dgm:prSet/>
      <dgm:spPr/>
      <dgm:t>
        <a:bodyPr/>
        <a:lstStyle/>
        <a:p>
          <a:endParaRPr lang="en-US"/>
        </a:p>
      </dgm:t>
    </dgm:pt>
    <dgm:pt modelId="{B0B415F2-6AD9-4A14-83A6-BBF7D9181F07}" type="sibTrans" cxnId="{97DC3F5E-4024-4739-B68B-533FB82B4550}">
      <dgm:prSet/>
      <dgm:spPr/>
      <dgm:t>
        <a:bodyPr/>
        <a:lstStyle/>
        <a:p>
          <a:endParaRPr lang="en-US"/>
        </a:p>
      </dgm:t>
    </dgm:pt>
    <dgm:pt modelId="{AEC9FD77-05A1-40C2-924B-BC82DE820696}">
      <dgm:prSet/>
      <dgm:spPr/>
      <dgm:t>
        <a:bodyPr/>
        <a:lstStyle/>
        <a:p>
          <a:r>
            <a:rPr lang="en-US"/>
            <a:t>Tailwind CSS</a:t>
          </a:r>
        </a:p>
      </dgm:t>
    </dgm:pt>
    <dgm:pt modelId="{059ABE8D-1D8B-4511-9C44-BC7D4885993C}" type="parTrans" cxnId="{9D3C976C-5E80-496D-B998-AE873A6A5C68}">
      <dgm:prSet/>
      <dgm:spPr/>
      <dgm:t>
        <a:bodyPr/>
        <a:lstStyle/>
        <a:p>
          <a:endParaRPr lang="en-US"/>
        </a:p>
      </dgm:t>
    </dgm:pt>
    <dgm:pt modelId="{E3A19E01-A2F4-49AF-A3A0-EEADCCF27FD3}" type="sibTrans" cxnId="{9D3C976C-5E80-496D-B998-AE873A6A5C68}">
      <dgm:prSet/>
      <dgm:spPr/>
      <dgm:t>
        <a:bodyPr/>
        <a:lstStyle/>
        <a:p>
          <a:endParaRPr lang="en-US"/>
        </a:p>
      </dgm:t>
    </dgm:pt>
    <dgm:pt modelId="{B4A7DA00-8DB2-4D4B-8FE5-8B256886A6A1}">
      <dgm:prSet/>
      <dgm:spPr/>
      <dgm:t>
        <a:bodyPr/>
        <a:lstStyle/>
        <a:p>
          <a:r>
            <a:rPr lang="en-US"/>
            <a:t>Recharts</a:t>
          </a:r>
        </a:p>
      </dgm:t>
    </dgm:pt>
    <dgm:pt modelId="{FB7F624B-423B-461D-8D10-FC8608C41E99}" type="parTrans" cxnId="{32526688-244A-4619-B768-F12E8745D3DE}">
      <dgm:prSet/>
      <dgm:spPr/>
      <dgm:t>
        <a:bodyPr/>
        <a:lstStyle/>
        <a:p>
          <a:endParaRPr lang="en-US"/>
        </a:p>
      </dgm:t>
    </dgm:pt>
    <dgm:pt modelId="{02A8F60B-F0FB-40DA-8907-4389CF3E7DAC}" type="sibTrans" cxnId="{32526688-244A-4619-B768-F12E8745D3DE}">
      <dgm:prSet/>
      <dgm:spPr/>
      <dgm:t>
        <a:bodyPr/>
        <a:lstStyle/>
        <a:p>
          <a:endParaRPr lang="en-US"/>
        </a:p>
      </dgm:t>
    </dgm:pt>
    <dgm:pt modelId="{3AC2E3E2-FE86-45E0-B59C-1C54F01092E7}">
      <dgm:prSet/>
      <dgm:spPr/>
      <dgm:t>
        <a:bodyPr/>
        <a:lstStyle/>
        <a:p>
          <a:r>
            <a:rPr lang="en-US"/>
            <a:t>React Router</a:t>
          </a:r>
        </a:p>
      </dgm:t>
    </dgm:pt>
    <dgm:pt modelId="{C2487969-133F-42FE-BB95-58AD6C1FAE4A}" type="parTrans" cxnId="{A9A12FC7-5804-406C-B415-2A8D43AABF6E}">
      <dgm:prSet/>
      <dgm:spPr/>
      <dgm:t>
        <a:bodyPr/>
        <a:lstStyle/>
        <a:p>
          <a:endParaRPr lang="en-US"/>
        </a:p>
      </dgm:t>
    </dgm:pt>
    <dgm:pt modelId="{4DC16472-4000-4B0C-A91F-E831C57580E5}" type="sibTrans" cxnId="{A9A12FC7-5804-406C-B415-2A8D43AABF6E}">
      <dgm:prSet/>
      <dgm:spPr/>
      <dgm:t>
        <a:bodyPr/>
        <a:lstStyle/>
        <a:p>
          <a:endParaRPr lang="en-US"/>
        </a:p>
      </dgm:t>
    </dgm:pt>
    <dgm:pt modelId="{6B5AB5F6-78F3-4C74-92C7-1E86BF409704}">
      <dgm:prSet/>
      <dgm:spPr/>
      <dgm:t>
        <a:bodyPr/>
        <a:lstStyle/>
        <a:p>
          <a:r>
            <a:rPr lang="en-US"/>
            <a:t>Framer Motion</a:t>
          </a:r>
        </a:p>
      </dgm:t>
    </dgm:pt>
    <dgm:pt modelId="{D58BD08D-55C0-427B-9C0A-88D690DD8503}" type="parTrans" cxnId="{50D9C970-A022-453E-8C13-CF4613DE2675}">
      <dgm:prSet/>
      <dgm:spPr/>
      <dgm:t>
        <a:bodyPr/>
        <a:lstStyle/>
        <a:p>
          <a:endParaRPr lang="en-US"/>
        </a:p>
      </dgm:t>
    </dgm:pt>
    <dgm:pt modelId="{2030FCFA-010D-4821-89DB-B2E91C4B0DE2}" type="sibTrans" cxnId="{50D9C970-A022-453E-8C13-CF4613DE2675}">
      <dgm:prSet/>
      <dgm:spPr/>
      <dgm:t>
        <a:bodyPr/>
        <a:lstStyle/>
        <a:p>
          <a:endParaRPr lang="en-US"/>
        </a:p>
      </dgm:t>
    </dgm:pt>
    <dgm:pt modelId="{D0E05DCD-7867-4337-998D-4EBCE654CDFF}">
      <dgm:prSet/>
      <dgm:spPr/>
      <dgm:t>
        <a:bodyPr/>
        <a:lstStyle/>
        <a:p>
          <a:r>
            <a:rPr lang="en-US"/>
            <a:t>Fetch API</a:t>
          </a:r>
        </a:p>
      </dgm:t>
    </dgm:pt>
    <dgm:pt modelId="{014B7F9E-688A-4A1F-AB7E-BFAB8D2B11B1}" type="parTrans" cxnId="{43F58916-CC9E-44F6-B7CD-357B67BA338E}">
      <dgm:prSet/>
      <dgm:spPr/>
      <dgm:t>
        <a:bodyPr/>
        <a:lstStyle/>
        <a:p>
          <a:endParaRPr lang="en-US"/>
        </a:p>
      </dgm:t>
    </dgm:pt>
    <dgm:pt modelId="{4732FBE6-2F30-4918-AD16-9B005D85A428}" type="sibTrans" cxnId="{43F58916-CC9E-44F6-B7CD-357B67BA338E}">
      <dgm:prSet/>
      <dgm:spPr/>
      <dgm:t>
        <a:bodyPr/>
        <a:lstStyle/>
        <a:p>
          <a:endParaRPr lang="en-US"/>
        </a:p>
      </dgm:t>
    </dgm:pt>
    <dgm:pt modelId="{17C0F325-B7F3-4078-9C33-5DF306AEE43E}">
      <dgm:prSet/>
      <dgm:spPr/>
      <dgm:t>
        <a:bodyPr/>
        <a:lstStyle/>
        <a:p>
          <a:pPr>
            <a:defRPr b="1"/>
          </a:pPr>
          <a:r>
            <a:rPr lang="en-US" b="1"/>
            <a:t>BACKEND</a:t>
          </a:r>
          <a:endParaRPr lang="en-US"/>
        </a:p>
      </dgm:t>
    </dgm:pt>
    <dgm:pt modelId="{A7A90E67-DED8-4D88-99F4-C0A9C0483EA1}" type="parTrans" cxnId="{8326F62A-4DC1-41FC-B723-FCE9D43E0858}">
      <dgm:prSet/>
      <dgm:spPr/>
      <dgm:t>
        <a:bodyPr/>
        <a:lstStyle/>
        <a:p>
          <a:endParaRPr lang="en-US"/>
        </a:p>
      </dgm:t>
    </dgm:pt>
    <dgm:pt modelId="{21293259-F4C3-400A-83C8-086BB3806BF7}" type="sibTrans" cxnId="{8326F62A-4DC1-41FC-B723-FCE9D43E0858}">
      <dgm:prSet/>
      <dgm:spPr/>
      <dgm:t>
        <a:bodyPr/>
        <a:lstStyle/>
        <a:p>
          <a:endParaRPr lang="en-US"/>
        </a:p>
      </dgm:t>
    </dgm:pt>
    <dgm:pt modelId="{6467CDB4-5EAE-40DC-AD34-AC96A19FEF19}">
      <dgm:prSet/>
      <dgm:spPr/>
      <dgm:t>
        <a:bodyPr/>
        <a:lstStyle/>
        <a:p>
          <a:r>
            <a:rPr lang="en-US"/>
            <a:t>Python</a:t>
          </a:r>
        </a:p>
      </dgm:t>
    </dgm:pt>
    <dgm:pt modelId="{BD8E8235-83C8-4FAE-B3F0-AC1A59FF1C8A}" type="parTrans" cxnId="{334472D0-0064-4DCE-BA2B-C83194EBAA3D}">
      <dgm:prSet/>
      <dgm:spPr/>
      <dgm:t>
        <a:bodyPr/>
        <a:lstStyle/>
        <a:p>
          <a:endParaRPr lang="en-US"/>
        </a:p>
      </dgm:t>
    </dgm:pt>
    <dgm:pt modelId="{7DC72F4D-7D44-45EE-B7AA-818318FC5163}" type="sibTrans" cxnId="{334472D0-0064-4DCE-BA2B-C83194EBAA3D}">
      <dgm:prSet/>
      <dgm:spPr/>
      <dgm:t>
        <a:bodyPr/>
        <a:lstStyle/>
        <a:p>
          <a:endParaRPr lang="en-US"/>
        </a:p>
      </dgm:t>
    </dgm:pt>
    <dgm:pt modelId="{A9C7FF0F-C697-48DF-B5CB-BB51D40B9B5E}">
      <dgm:prSet/>
      <dgm:spPr/>
      <dgm:t>
        <a:bodyPr/>
        <a:lstStyle/>
        <a:p>
          <a:r>
            <a:rPr lang="en-US"/>
            <a:t>Flask</a:t>
          </a:r>
        </a:p>
      </dgm:t>
    </dgm:pt>
    <dgm:pt modelId="{39F422C4-619E-4491-A0FB-779063EA8D23}" type="parTrans" cxnId="{88F44002-B9E2-4753-9275-F987A0C6DB68}">
      <dgm:prSet/>
      <dgm:spPr/>
      <dgm:t>
        <a:bodyPr/>
        <a:lstStyle/>
        <a:p>
          <a:endParaRPr lang="en-US"/>
        </a:p>
      </dgm:t>
    </dgm:pt>
    <dgm:pt modelId="{80FCD176-6ADF-47EB-9298-A171A3BB5E84}" type="sibTrans" cxnId="{88F44002-B9E2-4753-9275-F987A0C6DB68}">
      <dgm:prSet/>
      <dgm:spPr/>
      <dgm:t>
        <a:bodyPr/>
        <a:lstStyle/>
        <a:p>
          <a:endParaRPr lang="en-US"/>
        </a:p>
      </dgm:t>
    </dgm:pt>
    <dgm:pt modelId="{8E3A6672-208D-470C-8334-E2C1261C054C}">
      <dgm:prSet/>
      <dgm:spPr/>
      <dgm:t>
        <a:bodyPr/>
        <a:lstStyle/>
        <a:p>
          <a:r>
            <a:rPr lang="en-US"/>
            <a:t>Flask-CORS</a:t>
          </a:r>
        </a:p>
      </dgm:t>
    </dgm:pt>
    <dgm:pt modelId="{6362A1E9-8632-4673-95CB-AA7B4525A825}" type="parTrans" cxnId="{3875465C-51E8-4A5F-A3A3-1672524F671C}">
      <dgm:prSet/>
      <dgm:spPr/>
      <dgm:t>
        <a:bodyPr/>
        <a:lstStyle/>
        <a:p>
          <a:endParaRPr lang="en-US"/>
        </a:p>
      </dgm:t>
    </dgm:pt>
    <dgm:pt modelId="{E6434233-2628-4ED9-88DE-59293869B099}" type="sibTrans" cxnId="{3875465C-51E8-4A5F-A3A3-1672524F671C}">
      <dgm:prSet/>
      <dgm:spPr/>
      <dgm:t>
        <a:bodyPr/>
        <a:lstStyle/>
        <a:p>
          <a:endParaRPr lang="en-US"/>
        </a:p>
      </dgm:t>
    </dgm:pt>
    <dgm:pt modelId="{DE90ABBC-D776-4DD1-814C-372764964269}">
      <dgm:prSet/>
      <dgm:spPr/>
      <dgm:t>
        <a:bodyPr/>
        <a:lstStyle/>
        <a:p>
          <a:r>
            <a:rPr lang="en-US"/>
            <a:t>nbformat</a:t>
          </a:r>
        </a:p>
      </dgm:t>
    </dgm:pt>
    <dgm:pt modelId="{A45A8839-0135-4052-BEC9-5827484CF503}" type="parTrans" cxnId="{D2070BB2-6540-432A-BDF2-055AD20F7359}">
      <dgm:prSet/>
      <dgm:spPr/>
      <dgm:t>
        <a:bodyPr/>
        <a:lstStyle/>
        <a:p>
          <a:endParaRPr lang="en-US"/>
        </a:p>
      </dgm:t>
    </dgm:pt>
    <dgm:pt modelId="{F949CD10-7DC5-4901-B81E-0718DEF4A075}" type="sibTrans" cxnId="{D2070BB2-6540-432A-BDF2-055AD20F7359}">
      <dgm:prSet/>
      <dgm:spPr/>
      <dgm:t>
        <a:bodyPr/>
        <a:lstStyle/>
        <a:p>
          <a:endParaRPr lang="en-US"/>
        </a:p>
      </dgm:t>
    </dgm:pt>
    <dgm:pt modelId="{20131BBE-22B3-4E0D-A1D9-BE4E2BB2BF01}">
      <dgm:prSet/>
      <dgm:spPr/>
      <dgm:t>
        <a:bodyPr/>
        <a:lstStyle/>
        <a:p>
          <a:r>
            <a:rPr lang="en-US"/>
            <a:t>JSON</a:t>
          </a:r>
        </a:p>
      </dgm:t>
    </dgm:pt>
    <dgm:pt modelId="{D2FB09AE-D0B8-4E26-AB1D-0967C5DD152E}" type="parTrans" cxnId="{54529A04-882A-43E1-A28E-74698C2EDFB6}">
      <dgm:prSet/>
      <dgm:spPr/>
      <dgm:t>
        <a:bodyPr/>
        <a:lstStyle/>
        <a:p>
          <a:endParaRPr lang="en-US"/>
        </a:p>
      </dgm:t>
    </dgm:pt>
    <dgm:pt modelId="{72667B7B-75E7-4F65-B425-21B11A205D8D}" type="sibTrans" cxnId="{54529A04-882A-43E1-A28E-74698C2EDFB6}">
      <dgm:prSet/>
      <dgm:spPr/>
      <dgm:t>
        <a:bodyPr/>
        <a:lstStyle/>
        <a:p>
          <a:endParaRPr lang="en-US"/>
        </a:p>
      </dgm:t>
    </dgm:pt>
    <dgm:pt modelId="{77DF7567-4366-4FFC-88EC-6FD856192FB9}">
      <dgm:prSet/>
      <dgm:spPr/>
      <dgm:t>
        <a:bodyPr/>
        <a:lstStyle/>
        <a:p>
          <a:pPr>
            <a:defRPr b="1"/>
          </a:pPr>
          <a:r>
            <a:rPr lang="en-US" b="1"/>
            <a:t>OTHER TECH</a:t>
          </a:r>
          <a:endParaRPr lang="en-US"/>
        </a:p>
      </dgm:t>
    </dgm:pt>
    <dgm:pt modelId="{E0490A5B-0443-4853-9C11-BA8921DA1B0F}" type="parTrans" cxnId="{3B9DB7B1-D290-4E66-910B-EFF6B2D91DA4}">
      <dgm:prSet/>
      <dgm:spPr/>
      <dgm:t>
        <a:bodyPr/>
        <a:lstStyle/>
        <a:p>
          <a:endParaRPr lang="en-US"/>
        </a:p>
      </dgm:t>
    </dgm:pt>
    <dgm:pt modelId="{73CDB20D-284F-40AE-9F45-AC772B012357}" type="sibTrans" cxnId="{3B9DB7B1-D290-4E66-910B-EFF6B2D91DA4}">
      <dgm:prSet/>
      <dgm:spPr/>
      <dgm:t>
        <a:bodyPr/>
        <a:lstStyle/>
        <a:p>
          <a:endParaRPr lang="en-US"/>
        </a:p>
      </dgm:t>
    </dgm:pt>
    <dgm:pt modelId="{16723033-22C7-499A-AE68-7481BD68C241}">
      <dgm:prSet/>
      <dgm:spPr/>
      <dgm:t>
        <a:bodyPr/>
        <a:lstStyle/>
        <a:p>
          <a:r>
            <a:rPr lang="en-US"/>
            <a:t>Jupyter Notebook</a:t>
          </a:r>
        </a:p>
      </dgm:t>
    </dgm:pt>
    <dgm:pt modelId="{72829FF4-9982-4BA4-A7A7-4AF39105CD2D}" type="parTrans" cxnId="{BD049F99-19C6-4B9A-A41A-1B269C22B746}">
      <dgm:prSet/>
      <dgm:spPr/>
      <dgm:t>
        <a:bodyPr/>
        <a:lstStyle/>
        <a:p>
          <a:endParaRPr lang="en-US"/>
        </a:p>
      </dgm:t>
    </dgm:pt>
    <dgm:pt modelId="{E3C59E26-BFA3-4A2E-B580-0D77648218B8}" type="sibTrans" cxnId="{BD049F99-19C6-4B9A-A41A-1B269C22B746}">
      <dgm:prSet/>
      <dgm:spPr/>
      <dgm:t>
        <a:bodyPr/>
        <a:lstStyle/>
        <a:p>
          <a:endParaRPr lang="en-US"/>
        </a:p>
      </dgm:t>
    </dgm:pt>
    <dgm:pt modelId="{C1606F26-1745-4CAA-99A5-435D8A8557B3}">
      <dgm:prSet/>
      <dgm:spPr/>
      <dgm:t>
        <a:bodyPr/>
        <a:lstStyle/>
        <a:p>
          <a:r>
            <a:rPr lang="en-US"/>
            <a:t>Machine Learning (Scikit-learn)</a:t>
          </a:r>
        </a:p>
      </dgm:t>
    </dgm:pt>
    <dgm:pt modelId="{D34EDD23-C48C-45F7-B441-40DA4FCCD3CC}" type="parTrans" cxnId="{61ED020C-4A5B-4C79-B779-37C862B52D24}">
      <dgm:prSet/>
      <dgm:spPr/>
      <dgm:t>
        <a:bodyPr/>
        <a:lstStyle/>
        <a:p>
          <a:endParaRPr lang="en-US"/>
        </a:p>
      </dgm:t>
    </dgm:pt>
    <dgm:pt modelId="{0287468A-37D8-4B2C-8CDF-8AE6143B6CDA}" type="sibTrans" cxnId="{61ED020C-4A5B-4C79-B779-37C862B52D24}">
      <dgm:prSet/>
      <dgm:spPr/>
      <dgm:t>
        <a:bodyPr/>
        <a:lstStyle/>
        <a:p>
          <a:endParaRPr lang="en-US"/>
        </a:p>
      </dgm:t>
    </dgm:pt>
    <dgm:pt modelId="{4ED83067-9AB0-45F3-B154-B559D45FDB29}">
      <dgm:prSet/>
      <dgm:spPr/>
      <dgm:t>
        <a:bodyPr/>
        <a:lstStyle/>
        <a:p>
          <a:r>
            <a:rPr lang="en-US"/>
            <a:t>Matplotlib</a:t>
          </a:r>
        </a:p>
      </dgm:t>
    </dgm:pt>
    <dgm:pt modelId="{BFC27B3B-58CF-43A1-8827-66E44295997F}" type="parTrans" cxnId="{AE346482-A96C-47EF-A61F-4DCB92ACA9B3}">
      <dgm:prSet/>
      <dgm:spPr/>
      <dgm:t>
        <a:bodyPr/>
        <a:lstStyle/>
        <a:p>
          <a:endParaRPr lang="en-US"/>
        </a:p>
      </dgm:t>
    </dgm:pt>
    <dgm:pt modelId="{539C1412-EE54-451B-AAF6-A583A12F26AA}" type="sibTrans" cxnId="{AE346482-A96C-47EF-A61F-4DCB92ACA9B3}">
      <dgm:prSet/>
      <dgm:spPr/>
      <dgm:t>
        <a:bodyPr/>
        <a:lstStyle/>
        <a:p>
          <a:endParaRPr lang="en-US"/>
        </a:p>
      </dgm:t>
    </dgm:pt>
    <dgm:pt modelId="{738FF84E-53EE-4441-9BAF-DF43E4C51AE6}">
      <dgm:prSet/>
      <dgm:spPr/>
      <dgm:t>
        <a:bodyPr/>
        <a:lstStyle/>
        <a:p>
          <a:r>
            <a:rPr lang="en-US"/>
            <a:t>NumPy</a:t>
          </a:r>
        </a:p>
      </dgm:t>
    </dgm:pt>
    <dgm:pt modelId="{B1BEA8BB-59DC-4F0A-A54C-3A0DA7ADB1ED}" type="parTrans" cxnId="{3B29BFED-3F1E-4A35-A28D-2CD488BD2789}">
      <dgm:prSet/>
      <dgm:spPr/>
      <dgm:t>
        <a:bodyPr/>
        <a:lstStyle/>
        <a:p>
          <a:endParaRPr lang="en-US"/>
        </a:p>
      </dgm:t>
    </dgm:pt>
    <dgm:pt modelId="{5D281115-C8D9-4FF1-BA06-85BE00C607E9}" type="sibTrans" cxnId="{3B29BFED-3F1E-4A35-A28D-2CD488BD2789}">
      <dgm:prSet/>
      <dgm:spPr/>
      <dgm:t>
        <a:bodyPr/>
        <a:lstStyle/>
        <a:p>
          <a:endParaRPr lang="en-US"/>
        </a:p>
      </dgm:t>
    </dgm:pt>
    <dgm:pt modelId="{9CAAFF6F-DEC9-4918-A5DF-BF71447D8C01}">
      <dgm:prSet/>
      <dgm:spPr/>
      <dgm:t>
        <a:bodyPr/>
        <a:lstStyle/>
        <a:p>
          <a:r>
            <a:rPr lang="en-US"/>
            <a:t>Pandas</a:t>
          </a:r>
        </a:p>
      </dgm:t>
    </dgm:pt>
    <dgm:pt modelId="{E03E52BF-70D2-4AC6-96E9-D1B6342DF44B}" type="parTrans" cxnId="{2E31B1C0-A3D6-46D6-904B-95E3CEA3FA66}">
      <dgm:prSet/>
      <dgm:spPr/>
      <dgm:t>
        <a:bodyPr/>
        <a:lstStyle/>
        <a:p>
          <a:endParaRPr lang="en-US"/>
        </a:p>
      </dgm:t>
    </dgm:pt>
    <dgm:pt modelId="{51BEA76F-9BAB-47FC-88D3-4511DB0D7752}" type="sibTrans" cxnId="{2E31B1C0-A3D6-46D6-904B-95E3CEA3FA66}">
      <dgm:prSet/>
      <dgm:spPr/>
      <dgm:t>
        <a:bodyPr/>
        <a:lstStyle/>
        <a:p>
          <a:endParaRPr lang="en-US"/>
        </a:p>
      </dgm:t>
    </dgm:pt>
    <dgm:pt modelId="{9DCF6053-0DDD-498C-948D-357D45623C0F}">
      <dgm:prSet/>
      <dgm:spPr/>
      <dgm:t>
        <a:bodyPr/>
        <a:lstStyle/>
        <a:p>
          <a:r>
            <a:rPr lang="en-US"/>
            <a:t>Git &amp; GitHub</a:t>
          </a:r>
        </a:p>
      </dgm:t>
    </dgm:pt>
    <dgm:pt modelId="{0A9431D0-F2BA-41B4-B291-F6DB53EC7450}" type="parTrans" cxnId="{6B41E575-77F2-4E6C-AA32-3FE22DB12E97}">
      <dgm:prSet/>
      <dgm:spPr/>
      <dgm:t>
        <a:bodyPr/>
        <a:lstStyle/>
        <a:p>
          <a:endParaRPr lang="en-US"/>
        </a:p>
      </dgm:t>
    </dgm:pt>
    <dgm:pt modelId="{66746822-F625-4FD9-B2E3-BBDBF4E9A618}" type="sibTrans" cxnId="{6B41E575-77F2-4E6C-AA32-3FE22DB12E97}">
      <dgm:prSet/>
      <dgm:spPr/>
      <dgm:t>
        <a:bodyPr/>
        <a:lstStyle/>
        <a:p>
          <a:endParaRPr lang="en-US"/>
        </a:p>
      </dgm:t>
    </dgm:pt>
    <dgm:pt modelId="{AFA6BA5E-0BC2-42F0-9BD0-E6446F5C10CE}" type="pres">
      <dgm:prSet presAssocID="{A1C8B470-36D0-4CDC-8C44-E1019C966BAC}" presName="root" presStyleCnt="0">
        <dgm:presLayoutVars>
          <dgm:dir/>
          <dgm:resizeHandles val="exact"/>
        </dgm:presLayoutVars>
      </dgm:prSet>
      <dgm:spPr/>
    </dgm:pt>
    <dgm:pt modelId="{62556E0C-96FA-4C56-8761-DBC0B435353B}" type="pres">
      <dgm:prSet presAssocID="{ABF6B7F6-6EB7-41D6-8607-CC01ED38D05E}" presName="compNode" presStyleCnt="0"/>
      <dgm:spPr/>
    </dgm:pt>
    <dgm:pt modelId="{079E49BB-53B5-441C-AEFA-0737536EDF84}" type="pres">
      <dgm:prSet presAssocID="{ABF6B7F6-6EB7-41D6-8607-CC01ED38D0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1E5959A-89F1-4546-A435-8231F3FA1969}" type="pres">
      <dgm:prSet presAssocID="{ABF6B7F6-6EB7-41D6-8607-CC01ED38D05E}" presName="iconSpace" presStyleCnt="0"/>
      <dgm:spPr/>
    </dgm:pt>
    <dgm:pt modelId="{04882DD6-D5B8-4357-AEC0-6F6E88C0AD03}" type="pres">
      <dgm:prSet presAssocID="{ABF6B7F6-6EB7-41D6-8607-CC01ED38D05E}" presName="parTx" presStyleLbl="revTx" presStyleIdx="0" presStyleCnt="6">
        <dgm:presLayoutVars>
          <dgm:chMax val="0"/>
          <dgm:chPref val="0"/>
        </dgm:presLayoutVars>
      </dgm:prSet>
      <dgm:spPr/>
    </dgm:pt>
    <dgm:pt modelId="{C3DECFFC-29B6-4BC8-9B51-49C196708662}" type="pres">
      <dgm:prSet presAssocID="{ABF6B7F6-6EB7-41D6-8607-CC01ED38D05E}" presName="txSpace" presStyleCnt="0"/>
      <dgm:spPr/>
    </dgm:pt>
    <dgm:pt modelId="{F0197B9B-1D8F-46DE-8442-C1DE7FFA323A}" type="pres">
      <dgm:prSet presAssocID="{ABF6B7F6-6EB7-41D6-8607-CC01ED38D05E}" presName="desTx" presStyleLbl="revTx" presStyleIdx="1" presStyleCnt="6">
        <dgm:presLayoutVars/>
      </dgm:prSet>
      <dgm:spPr/>
    </dgm:pt>
    <dgm:pt modelId="{FCD1280C-D6A1-4CF0-98F7-30DD42362F24}" type="pres">
      <dgm:prSet presAssocID="{2F7618EB-44A4-43EF-B5BA-419B032B4BB9}" presName="sibTrans" presStyleCnt="0"/>
      <dgm:spPr/>
    </dgm:pt>
    <dgm:pt modelId="{B71F277D-B9FD-49B2-AB88-6BF2CBF92C83}" type="pres">
      <dgm:prSet presAssocID="{17C0F325-B7F3-4078-9C33-5DF306AEE43E}" presName="compNode" presStyleCnt="0"/>
      <dgm:spPr/>
    </dgm:pt>
    <dgm:pt modelId="{14B60B65-396B-487B-B1D7-2E3CAEA24A46}" type="pres">
      <dgm:prSet presAssocID="{17C0F325-B7F3-4078-9C33-5DF306AEE4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B114FE2D-64B6-4A45-A88E-7190F98B2287}" type="pres">
      <dgm:prSet presAssocID="{17C0F325-B7F3-4078-9C33-5DF306AEE43E}" presName="iconSpace" presStyleCnt="0"/>
      <dgm:spPr/>
    </dgm:pt>
    <dgm:pt modelId="{18712CF8-AC94-48D2-9241-C0DDB21A1097}" type="pres">
      <dgm:prSet presAssocID="{17C0F325-B7F3-4078-9C33-5DF306AEE43E}" presName="parTx" presStyleLbl="revTx" presStyleIdx="2" presStyleCnt="6">
        <dgm:presLayoutVars>
          <dgm:chMax val="0"/>
          <dgm:chPref val="0"/>
        </dgm:presLayoutVars>
      </dgm:prSet>
      <dgm:spPr/>
    </dgm:pt>
    <dgm:pt modelId="{F41F0CE5-A505-4682-889F-BB48AE2AB07F}" type="pres">
      <dgm:prSet presAssocID="{17C0F325-B7F3-4078-9C33-5DF306AEE43E}" presName="txSpace" presStyleCnt="0"/>
      <dgm:spPr/>
    </dgm:pt>
    <dgm:pt modelId="{BBF47CD5-D196-45D6-A526-10715D16F2F2}" type="pres">
      <dgm:prSet presAssocID="{17C0F325-B7F3-4078-9C33-5DF306AEE43E}" presName="desTx" presStyleLbl="revTx" presStyleIdx="3" presStyleCnt="6">
        <dgm:presLayoutVars/>
      </dgm:prSet>
      <dgm:spPr/>
    </dgm:pt>
    <dgm:pt modelId="{1635C93A-8CA9-478F-A633-6846CA9683AE}" type="pres">
      <dgm:prSet presAssocID="{21293259-F4C3-400A-83C8-086BB3806BF7}" presName="sibTrans" presStyleCnt="0"/>
      <dgm:spPr/>
    </dgm:pt>
    <dgm:pt modelId="{72537E16-4803-4799-B767-3699E087611E}" type="pres">
      <dgm:prSet presAssocID="{77DF7567-4366-4FFC-88EC-6FD856192FB9}" presName="compNode" presStyleCnt="0"/>
      <dgm:spPr/>
    </dgm:pt>
    <dgm:pt modelId="{55DBC959-F6F8-4B8A-8D66-E2ABFB2829AB}" type="pres">
      <dgm:prSet presAssocID="{77DF7567-4366-4FFC-88EC-6FD856192F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F6898828-91D9-4B50-8C54-1CAC4BD53611}" type="pres">
      <dgm:prSet presAssocID="{77DF7567-4366-4FFC-88EC-6FD856192FB9}" presName="iconSpace" presStyleCnt="0"/>
      <dgm:spPr/>
    </dgm:pt>
    <dgm:pt modelId="{A12AFC20-6859-470A-B694-F0E0D0476B51}" type="pres">
      <dgm:prSet presAssocID="{77DF7567-4366-4FFC-88EC-6FD856192FB9}" presName="parTx" presStyleLbl="revTx" presStyleIdx="4" presStyleCnt="6">
        <dgm:presLayoutVars>
          <dgm:chMax val="0"/>
          <dgm:chPref val="0"/>
        </dgm:presLayoutVars>
      </dgm:prSet>
      <dgm:spPr/>
    </dgm:pt>
    <dgm:pt modelId="{E51ECB8A-5C20-4976-9EA8-C368B056986A}" type="pres">
      <dgm:prSet presAssocID="{77DF7567-4366-4FFC-88EC-6FD856192FB9}" presName="txSpace" presStyleCnt="0"/>
      <dgm:spPr/>
    </dgm:pt>
    <dgm:pt modelId="{94B9E89B-4A17-4AE7-B8F7-34B883392CD3}" type="pres">
      <dgm:prSet presAssocID="{77DF7567-4366-4FFC-88EC-6FD856192FB9}" presName="desTx" presStyleLbl="revTx" presStyleIdx="5" presStyleCnt="6">
        <dgm:presLayoutVars/>
      </dgm:prSet>
      <dgm:spPr/>
    </dgm:pt>
  </dgm:ptLst>
  <dgm:cxnLst>
    <dgm:cxn modelId="{88F44002-B9E2-4753-9275-F987A0C6DB68}" srcId="{17C0F325-B7F3-4078-9C33-5DF306AEE43E}" destId="{A9C7FF0F-C697-48DF-B5CB-BB51D40B9B5E}" srcOrd="1" destOrd="0" parTransId="{39F422C4-619E-4491-A0FB-779063EA8D23}" sibTransId="{80FCD176-6ADF-47EB-9298-A171A3BB5E84}"/>
    <dgm:cxn modelId="{FA102904-2398-4207-B670-4F8E6882C104}" type="presOf" srcId="{17C0F325-B7F3-4078-9C33-5DF306AEE43E}" destId="{18712CF8-AC94-48D2-9241-C0DDB21A1097}" srcOrd="0" destOrd="0" presId="urn:microsoft.com/office/officeart/2018/5/layout/CenteredIconLabelDescriptionList"/>
    <dgm:cxn modelId="{54529A04-882A-43E1-A28E-74698C2EDFB6}" srcId="{17C0F325-B7F3-4078-9C33-5DF306AEE43E}" destId="{20131BBE-22B3-4E0D-A1D9-BE4E2BB2BF01}" srcOrd="4" destOrd="0" parTransId="{D2FB09AE-D0B8-4E26-AB1D-0967C5DD152E}" sibTransId="{72667B7B-75E7-4F65-B425-21B11A205D8D}"/>
    <dgm:cxn modelId="{5254890B-AFAC-4FAB-9AD1-331DDF7543C0}" type="presOf" srcId="{C1606F26-1745-4CAA-99A5-435D8A8557B3}" destId="{94B9E89B-4A17-4AE7-B8F7-34B883392CD3}" srcOrd="0" destOrd="1" presId="urn:microsoft.com/office/officeart/2018/5/layout/CenteredIconLabelDescriptionList"/>
    <dgm:cxn modelId="{F3C3950B-1B64-4AB8-9E5B-E6ED14CA63C9}" type="presOf" srcId="{6B5AB5F6-78F3-4C74-92C7-1E86BF409704}" destId="{F0197B9B-1D8F-46DE-8442-C1DE7FFA323A}" srcOrd="0" destOrd="4" presId="urn:microsoft.com/office/officeart/2018/5/layout/CenteredIconLabelDescriptionList"/>
    <dgm:cxn modelId="{7FB0AA0B-223E-4548-9752-373F747669E7}" type="presOf" srcId="{B4A7DA00-8DB2-4D4B-8FE5-8B256886A6A1}" destId="{F0197B9B-1D8F-46DE-8442-C1DE7FFA323A}" srcOrd="0" destOrd="2" presId="urn:microsoft.com/office/officeart/2018/5/layout/CenteredIconLabelDescriptionList"/>
    <dgm:cxn modelId="{61ED020C-4A5B-4C79-B779-37C862B52D24}" srcId="{77DF7567-4366-4FFC-88EC-6FD856192FB9}" destId="{C1606F26-1745-4CAA-99A5-435D8A8557B3}" srcOrd="1" destOrd="0" parTransId="{D34EDD23-C48C-45F7-B441-40DA4FCCD3CC}" sibTransId="{0287468A-37D8-4B2C-8CDF-8AE6143B6CDA}"/>
    <dgm:cxn modelId="{43F58916-CC9E-44F6-B7CD-357B67BA338E}" srcId="{ABF6B7F6-6EB7-41D6-8607-CC01ED38D05E}" destId="{D0E05DCD-7867-4337-998D-4EBCE654CDFF}" srcOrd="5" destOrd="0" parTransId="{014B7F9E-688A-4A1F-AB7E-BFAB8D2B11B1}" sibTransId="{4732FBE6-2F30-4918-AD16-9B005D85A428}"/>
    <dgm:cxn modelId="{4CC33423-A3CF-426E-8465-8CB275E77E66}" type="presOf" srcId="{A9C7FF0F-C697-48DF-B5CB-BB51D40B9B5E}" destId="{BBF47CD5-D196-45D6-A526-10715D16F2F2}" srcOrd="0" destOrd="1" presId="urn:microsoft.com/office/officeart/2018/5/layout/CenteredIconLabelDescriptionList"/>
    <dgm:cxn modelId="{8326F62A-4DC1-41FC-B723-FCE9D43E0858}" srcId="{A1C8B470-36D0-4CDC-8C44-E1019C966BAC}" destId="{17C0F325-B7F3-4078-9C33-5DF306AEE43E}" srcOrd="1" destOrd="0" parTransId="{A7A90E67-DED8-4D88-99F4-C0A9C0483EA1}" sibTransId="{21293259-F4C3-400A-83C8-086BB3806BF7}"/>
    <dgm:cxn modelId="{DC3BFB2B-0E59-40E3-954A-FC803A2C616E}" srcId="{A1C8B470-36D0-4CDC-8C44-E1019C966BAC}" destId="{ABF6B7F6-6EB7-41D6-8607-CC01ED38D05E}" srcOrd="0" destOrd="0" parTransId="{5E13BA0E-5903-4CC8-8A52-5FA7C8763C8D}" sibTransId="{2F7618EB-44A4-43EF-B5BA-419B032B4BB9}"/>
    <dgm:cxn modelId="{3875465C-51E8-4A5F-A3A3-1672524F671C}" srcId="{17C0F325-B7F3-4078-9C33-5DF306AEE43E}" destId="{8E3A6672-208D-470C-8334-E2C1261C054C}" srcOrd="2" destOrd="0" parTransId="{6362A1E9-8632-4673-95CB-AA7B4525A825}" sibTransId="{E6434233-2628-4ED9-88DE-59293869B099}"/>
    <dgm:cxn modelId="{97DC3F5E-4024-4739-B68B-533FB82B4550}" srcId="{ABF6B7F6-6EB7-41D6-8607-CC01ED38D05E}" destId="{B99BB3EE-BB69-4B36-A582-2510BDB557AC}" srcOrd="0" destOrd="0" parTransId="{924E488D-CF96-48D2-B55F-82CE34585BF4}" sibTransId="{B0B415F2-6AD9-4A14-83A6-BBF7D9181F07}"/>
    <dgm:cxn modelId="{D55BAE5F-0C50-44D3-A534-3589B10BD4EC}" type="presOf" srcId="{3AC2E3E2-FE86-45E0-B59C-1C54F01092E7}" destId="{F0197B9B-1D8F-46DE-8442-C1DE7FFA323A}" srcOrd="0" destOrd="3" presId="urn:microsoft.com/office/officeart/2018/5/layout/CenteredIconLabelDescriptionList"/>
    <dgm:cxn modelId="{774F0968-5F2B-4377-BA53-993E4D3F86AD}" type="presOf" srcId="{4ED83067-9AB0-45F3-B154-B559D45FDB29}" destId="{94B9E89B-4A17-4AE7-B8F7-34B883392CD3}" srcOrd="0" destOrd="2" presId="urn:microsoft.com/office/officeart/2018/5/layout/CenteredIconLabelDescriptionList"/>
    <dgm:cxn modelId="{9D3C976C-5E80-496D-B998-AE873A6A5C68}" srcId="{ABF6B7F6-6EB7-41D6-8607-CC01ED38D05E}" destId="{AEC9FD77-05A1-40C2-924B-BC82DE820696}" srcOrd="1" destOrd="0" parTransId="{059ABE8D-1D8B-4511-9C44-BC7D4885993C}" sibTransId="{E3A19E01-A2F4-49AF-A3A0-EEADCCF27FD3}"/>
    <dgm:cxn modelId="{50D9C970-A022-453E-8C13-CF4613DE2675}" srcId="{ABF6B7F6-6EB7-41D6-8607-CC01ED38D05E}" destId="{6B5AB5F6-78F3-4C74-92C7-1E86BF409704}" srcOrd="4" destOrd="0" parTransId="{D58BD08D-55C0-427B-9C0A-88D690DD8503}" sibTransId="{2030FCFA-010D-4821-89DB-B2E91C4B0DE2}"/>
    <dgm:cxn modelId="{33B8DA72-45BB-4B3A-9DC1-49FE7229727D}" type="presOf" srcId="{738FF84E-53EE-4441-9BAF-DF43E4C51AE6}" destId="{94B9E89B-4A17-4AE7-B8F7-34B883392CD3}" srcOrd="0" destOrd="3" presId="urn:microsoft.com/office/officeart/2018/5/layout/CenteredIconLabelDescriptionList"/>
    <dgm:cxn modelId="{470E0073-44B5-4446-9EE9-911002034794}" type="presOf" srcId="{6467CDB4-5EAE-40DC-AD34-AC96A19FEF19}" destId="{BBF47CD5-D196-45D6-A526-10715D16F2F2}" srcOrd="0" destOrd="0" presId="urn:microsoft.com/office/officeart/2018/5/layout/CenteredIconLabelDescriptionList"/>
    <dgm:cxn modelId="{6B41E575-77F2-4E6C-AA32-3FE22DB12E97}" srcId="{77DF7567-4366-4FFC-88EC-6FD856192FB9}" destId="{9DCF6053-0DDD-498C-948D-357D45623C0F}" srcOrd="5" destOrd="0" parTransId="{0A9431D0-F2BA-41B4-B291-F6DB53EC7450}" sibTransId="{66746822-F625-4FD9-B2E3-BBDBF4E9A618}"/>
    <dgm:cxn modelId="{AE346482-A96C-47EF-A61F-4DCB92ACA9B3}" srcId="{77DF7567-4366-4FFC-88EC-6FD856192FB9}" destId="{4ED83067-9AB0-45F3-B154-B559D45FDB29}" srcOrd="2" destOrd="0" parTransId="{BFC27B3B-58CF-43A1-8827-66E44295997F}" sibTransId="{539C1412-EE54-451B-AAF6-A583A12F26AA}"/>
    <dgm:cxn modelId="{32526688-244A-4619-B768-F12E8745D3DE}" srcId="{ABF6B7F6-6EB7-41D6-8607-CC01ED38D05E}" destId="{B4A7DA00-8DB2-4D4B-8FE5-8B256886A6A1}" srcOrd="2" destOrd="0" parTransId="{FB7F624B-423B-461D-8D10-FC8608C41E99}" sibTransId="{02A8F60B-F0FB-40DA-8907-4389CF3E7DAC}"/>
    <dgm:cxn modelId="{6C26A78D-DC80-47F7-97BE-5EB322172DCF}" type="presOf" srcId="{A1C8B470-36D0-4CDC-8C44-E1019C966BAC}" destId="{AFA6BA5E-0BC2-42F0-9BD0-E6446F5C10CE}" srcOrd="0" destOrd="0" presId="urn:microsoft.com/office/officeart/2018/5/layout/CenteredIconLabelDescriptionList"/>
    <dgm:cxn modelId="{BD049F99-19C6-4B9A-A41A-1B269C22B746}" srcId="{77DF7567-4366-4FFC-88EC-6FD856192FB9}" destId="{16723033-22C7-499A-AE68-7481BD68C241}" srcOrd="0" destOrd="0" parTransId="{72829FF4-9982-4BA4-A7A7-4AF39105CD2D}" sibTransId="{E3C59E26-BFA3-4A2E-B580-0D77648218B8}"/>
    <dgm:cxn modelId="{3B9DB7B1-D290-4E66-910B-EFF6B2D91DA4}" srcId="{A1C8B470-36D0-4CDC-8C44-E1019C966BAC}" destId="{77DF7567-4366-4FFC-88EC-6FD856192FB9}" srcOrd="2" destOrd="0" parTransId="{E0490A5B-0443-4853-9C11-BA8921DA1B0F}" sibTransId="{73CDB20D-284F-40AE-9F45-AC772B012357}"/>
    <dgm:cxn modelId="{D2070BB2-6540-432A-BDF2-055AD20F7359}" srcId="{17C0F325-B7F3-4078-9C33-5DF306AEE43E}" destId="{DE90ABBC-D776-4DD1-814C-372764964269}" srcOrd="3" destOrd="0" parTransId="{A45A8839-0135-4052-BEC9-5827484CF503}" sibTransId="{F949CD10-7DC5-4901-B81E-0718DEF4A075}"/>
    <dgm:cxn modelId="{FABB93B5-CFAE-412C-A3CA-68812895F4DC}" type="presOf" srcId="{77DF7567-4366-4FFC-88EC-6FD856192FB9}" destId="{A12AFC20-6859-470A-B694-F0E0D0476B51}" srcOrd="0" destOrd="0" presId="urn:microsoft.com/office/officeart/2018/5/layout/CenteredIconLabelDescriptionList"/>
    <dgm:cxn modelId="{62D868B6-4FAD-49D5-9D55-0543A51A6D64}" type="presOf" srcId="{DE90ABBC-D776-4DD1-814C-372764964269}" destId="{BBF47CD5-D196-45D6-A526-10715D16F2F2}" srcOrd="0" destOrd="3" presId="urn:microsoft.com/office/officeart/2018/5/layout/CenteredIconLabelDescriptionList"/>
    <dgm:cxn modelId="{2E31B1C0-A3D6-46D6-904B-95E3CEA3FA66}" srcId="{77DF7567-4366-4FFC-88EC-6FD856192FB9}" destId="{9CAAFF6F-DEC9-4918-A5DF-BF71447D8C01}" srcOrd="4" destOrd="0" parTransId="{E03E52BF-70D2-4AC6-96E9-D1B6342DF44B}" sibTransId="{51BEA76F-9BAB-47FC-88D3-4511DB0D7752}"/>
    <dgm:cxn modelId="{1F4D24C6-D57E-4938-9321-0331057E6AD3}" type="presOf" srcId="{20131BBE-22B3-4E0D-A1D9-BE4E2BB2BF01}" destId="{BBF47CD5-D196-45D6-A526-10715D16F2F2}" srcOrd="0" destOrd="4" presId="urn:microsoft.com/office/officeart/2018/5/layout/CenteredIconLabelDescriptionList"/>
    <dgm:cxn modelId="{A9A12FC7-5804-406C-B415-2A8D43AABF6E}" srcId="{ABF6B7F6-6EB7-41D6-8607-CC01ED38D05E}" destId="{3AC2E3E2-FE86-45E0-B59C-1C54F01092E7}" srcOrd="3" destOrd="0" parTransId="{C2487969-133F-42FE-BB95-58AD6C1FAE4A}" sibTransId="{4DC16472-4000-4B0C-A91F-E831C57580E5}"/>
    <dgm:cxn modelId="{1D354CC7-099A-4A78-9620-4E0730421DD7}" type="presOf" srcId="{9CAAFF6F-DEC9-4918-A5DF-BF71447D8C01}" destId="{94B9E89B-4A17-4AE7-B8F7-34B883392CD3}" srcOrd="0" destOrd="4" presId="urn:microsoft.com/office/officeart/2018/5/layout/CenteredIconLabelDescriptionList"/>
    <dgm:cxn modelId="{1A397FC9-89D1-4082-99A5-EACACAADF544}" type="presOf" srcId="{B99BB3EE-BB69-4B36-A582-2510BDB557AC}" destId="{F0197B9B-1D8F-46DE-8442-C1DE7FFA323A}" srcOrd="0" destOrd="0" presId="urn:microsoft.com/office/officeart/2018/5/layout/CenteredIconLabelDescriptionList"/>
    <dgm:cxn modelId="{77498DC9-C2F2-4D1C-8759-19BA1E096A6A}" type="presOf" srcId="{AEC9FD77-05A1-40C2-924B-BC82DE820696}" destId="{F0197B9B-1D8F-46DE-8442-C1DE7FFA323A}" srcOrd="0" destOrd="1" presId="urn:microsoft.com/office/officeart/2018/5/layout/CenteredIconLabelDescriptionList"/>
    <dgm:cxn modelId="{334472D0-0064-4DCE-BA2B-C83194EBAA3D}" srcId="{17C0F325-B7F3-4078-9C33-5DF306AEE43E}" destId="{6467CDB4-5EAE-40DC-AD34-AC96A19FEF19}" srcOrd="0" destOrd="0" parTransId="{BD8E8235-83C8-4FAE-B3F0-AC1A59FF1C8A}" sibTransId="{7DC72F4D-7D44-45EE-B7AA-818318FC5163}"/>
    <dgm:cxn modelId="{651A79D0-823E-4B43-BC82-869328D91AEF}" type="presOf" srcId="{D0E05DCD-7867-4337-998D-4EBCE654CDFF}" destId="{F0197B9B-1D8F-46DE-8442-C1DE7FFA323A}" srcOrd="0" destOrd="5" presId="urn:microsoft.com/office/officeart/2018/5/layout/CenteredIconLabelDescriptionList"/>
    <dgm:cxn modelId="{E62E9DD1-9705-4AB4-BC4D-FA22E6A47977}" type="presOf" srcId="{ABF6B7F6-6EB7-41D6-8607-CC01ED38D05E}" destId="{04882DD6-D5B8-4357-AEC0-6F6E88C0AD03}" srcOrd="0" destOrd="0" presId="urn:microsoft.com/office/officeart/2018/5/layout/CenteredIconLabelDescriptionList"/>
    <dgm:cxn modelId="{1ECD49D8-1D06-40E6-BA3D-49E10923FD9B}" type="presOf" srcId="{8E3A6672-208D-470C-8334-E2C1261C054C}" destId="{BBF47CD5-D196-45D6-A526-10715D16F2F2}" srcOrd="0" destOrd="2" presId="urn:microsoft.com/office/officeart/2018/5/layout/CenteredIconLabelDescriptionList"/>
    <dgm:cxn modelId="{E2AD01DB-6370-454C-B47D-A2F653C95D9C}" type="presOf" srcId="{9DCF6053-0DDD-498C-948D-357D45623C0F}" destId="{94B9E89B-4A17-4AE7-B8F7-34B883392CD3}" srcOrd="0" destOrd="5" presId="urn:microsoft.com/office/officeart/2018/5/layout/CenteredIconLabelDescriptionList"/>
    <dgm:cxn modelId="{3B29BFED-3F1E-4A35-A28D-2CD488BD2789}" srcId="{77DF7567-4366-4FFC-88EC-6FD856192FB9}" destId="{738FF84E-53EE-4441-9BAF-DF43E4C51AE6}" srcOrd="3" destOrd="0" parTransId="{B1BEA8BB-59DC-4F0A-A54C-3A0DA7ADB1ED}" sibTransId="{5D281115-C8D9-4FF1-BA06-85BE00C607E9}"/>
    <dgm:cxn modelId="{47B27BF1-2C2A-4E04-B028-CDD0AA7B0B14}" type="presOf" srcId="{16723033-22C7-499A-AE68-7481BD68C241}" destId="{94B9E89B-4A17-4AE7-B8F7-34B883392CD3}" srcOrd="0" destOrd="0" presId="urn:microsoft.com/office/officeart/2018/5/layout/CenteredIconLabelDescriptionList"/>
    <dgm:cxn modelId="{0188203B-AAA6-4CC5-9639-3D6290C43D8A}" type="presParOf" srcId="{AFA6BA5E-0BC2-42F0-9BD0-E6446F5C10CE}" destId="{62556E0C-96FA-4C56-8761-DBC0B435353B}" srcOrd="0" destOrd="0" presId="urn:microsoft.com/office/officeart/2018/5/layout/CenteredIconLabelDescriptionList"/>
    <dgm:cxn modelId="{EAA0E779-C9BC-4DA9-8F55-E7AF357F2F70}" type="presParOf" srcId="{62556E0C-96FA-4C56-8761-DBC0B435353B}" destId="{079E49BB-53B5-441C-AEFA-0737536EDF84}" srcOrd="0" destOrd="0" presId="urn:microsoft.com/office/officeart/2018/5/layout/CenteredIconLabelDescriptionList"/>
    <dgm:cxn modelId="{8532323B-B02E-4B75-AC39-8AAB4E6EEB03}" type="presParOf" srcId="{62556E0C-96FA-4C56-8761-DBC0B435353B}" destId="{51E5959A-89F1-4546-A435-8231F3FA1969}" srcOrd="1" destOrd="0" presId="urn:microsoft.com/office/officeart/2018/5/layout/CenteredIconLabelDescriptionList"/>
    <dgm:cxn modelId="{13E9F5B3-9EEA-4A3B-B5D0-1E9FA8405915}" type="presParOf" srcId="{62556E0C-96FA-4C56-8761-DBC0B435353B}" destId="{04882DD6-D5B8-4357-AEC0-6F6E88C0AD03}" srcOrd="2" destOrd="0" presId="urn:microsoft.com/office/officeart/2018/5/layout/CenteredIconLabelDescriptionList"/>
    <dgm:cxn modelId="{CE4BA89E-E28B-4027-9EAF-DFFF6348F911}" type="presParOf" srcId="{62556E0C-96FA-4C56-8761-DBC0B435353B}" destId="{C3DECFFC-29B6-4BC8-9B51-49C196708662}" srcOrd="3" destOrd="0" presId="urn:microsoft.com/office/officeart/2018/5/layout/CenteredIconLabelDescriptionList"/>
    <dgm:cxn modelId="{7139D542-6CA4-4789-BA88-3AFFBA61D6D9}" type="presParOf" srcId="{62556E0C-96FA-4C56-8761-DBC0B435353B}" destId="{F0197B9B-1D8F-46DE-8442-C1DE7FFA323A}" srcOrd="4" destOrd="0" presId="urn:microsoft.com/office/officeart/2018/5/layout/CenteredIconLabelDescriptionList"/>
    <dgm:cxn modelId="{6B293857-51FB-4F69-8A1A-12F469E1690A}" type="presParOf" srcId="{AFA6BA5E-0BC2-42F0-9BD0-E6446F5C10CE}" destId="{FCD1280C-D6A1-4CF0-98F7-30DD42362F24}" srcOrd="1" destOrd="0" presId="urn:microsoft.com/office/officeart/2018/5/layout/CenteredIconLabelDescriptionList"/>
    <dgm:cxn modelId="{1A717452-C3E0-4BA0-A7D8-BE32D709300A}" type="presParOf" srcId="{AFA6BA5E-0BC2-42F0-9BD0-E6446F5C10CE}" destId="{B71F277D-B9FD-49B2-AB88-6BF2CBF92C83}" srcOrd="2" destOrd="0" presId="urn:microsoft.com/office/officeart/2018/5/layout/CenteredIconLabelDescriptionList"/>
    <dgm:cxn modelId="{4679676B-6D63-4AD1-B978-6DB25A486A92}" type="presParOf" srcId="{B71F277D-B9FD-49B2-AB88-6BF2CBF92C83}" destId="{14B60B65-396B-487B-B1D7-2E3CAEA24A46}" srcOrd="0" destOrd="0" presId="urn:microsoft.com/office/officeart/2018/5/layout/CenteredIconLabelDescriptionList"/>
    <dgm:cxn modelId="{33342DB7-2365-432F-8AB0-636ED8949273}" type="presParOf" srcId="{B71F277D-B9FD-49B2-AB88-6BF2CBF92C83}" destId="{B114FE2D-64B6-4A45-A88E-7190F98B2287}" srcOrd="1" destOrd="0" presId="urn:microsoft.com/office/officeart/2018/5/layout/CenteredIconLabelDescriptionList"/>
    <dgm:cxn modelId="{864187AD-20E2-4CB7-8AA7-02F9666F261E}" type="presParOf" srcId="{B71F277D-B9FD-49B2-AB88-6BF2CBF92C83}" destId="{18712CF8-AC94-48D2-9241-C0DDB21A1097}" srcOrd="2" destOrd="0" presId="urn:microsoft.com/office/officeart/2018/5/layout/CenteredIconLabelDescriptionList"/>
    <dgm:cxn modelId="{F6B4A78A-D296-4844-B6F9-734BA75BBFF1}" type="presParOf" srcId="{B71F277D-B9FD-49B2-AB88-6BF2CBF92C83}" destId="{F41F0CE5-A505-4682-889F-BB48AE2AB07F}" srcOrd="3" destOrd="0" presId="urn:microsoft.com/office/officeart/2018/5/layout/CenteredIconLabelDescriptionList"/>
    <dgm:cxn modelId="{04E78FED-6F76-42C8-BE90-955C5A8978F2}" type="presParOf" srcId="{B71F277D-B9FD-49B2-AB88-6BF2CBF92C83}" destId="{BBF47CD5-D196-45D6-A526-10715D16F2F2}" srcOrd="4" destOrd="0" presId="urn:microsoft.com/office/officeart/2018/5/layout/CenteredIconLabelDescriptionList"/>
    <dgm:cxn modelId="{2B7CFDFF-4BA7-40D7-AD99-8404B2C66C05}" type="presParOf" srcId="{AFA6BA5E-0BC2-42F0-9BD0-E6446F5C10CE}" destId="{1635C93A-8CA9-478F-A633-6846CA9683AE}" srcOrd="3" destOrd="0" presId="urn:microsoft.com/office/officeart/2018/5/layout/CenteredIconLabelDescriptionList"/>
    <dgm:cxn modelId="{281CCD6E-AD41-426D-9E03-639C549BDB35}" type="presParOf" srcId="{AFA6BA5E-0BC2-42F0-9BD0-E6446F5C10CE}" destId="{72537E16-4803-4799-B767-3699E087611E}" srcOrd="4" destOrd="0" presId="urn:microsoft.com/office/officeart/2018/5/layout/CenteredIconLabelDescriptionList"/>
    <dgm:cxn modelId="{A5461C2A-EABC-43BE-8202-B7F8787BE121}" type="presParOf" srcId="{72537E16-4803-4799-B767-3699E087611E}" destId="{55DBC959-F6F8-4B8A-8D66-E2ABFB2829AB}" srcOrd="0" destOrd="0" presId="urn:microsoft.com/office/officeart/2018/5/layout/CenteredIconLabelDescriptionList"/>
    <dgm:cxn modelId="{3FBB0A6A-72CF-4656-BD1B-656975962D58}" type="presParOf" srcId="{72537E16-4803-4799-B767-3699E087611E}" destId="{F6898828-91D9-4B50-8C54-1CAC4BD53611}" srcOrd="1" destOrd="0" presId="urn:microsoft.com/office/officeart/2018/5/layout/CenteredIconLabelDescriptionList"/>
    <dgm:cxn modelId="{6293B622-237A-432A-937A-726C5A9134D6}" type="presParOf" srcId="{72537E16-4803-4799-B767-3699E087611E}" destId="{A12AFC20-6859-470A-B694-F0E0D0476B51}" srcOrd="2" destOrd="0" presId="urn:microsoft.com/office/officeart/2018/5/layout/CenteredIconLabelDescriptionList"/>
    <dgm:cxn modelId="{2140E878-2896-4988-810D-C97EA26F5320}" type="presParOf" srcId="{72537E16-4803-4799-B767-3699E087611E}" destId="{E51ECB8A-5C20-4976-9EA8-C368B056986A}" srcOrd="3" destOrd="0" presId="urn:microsoft.com/office/officeart/2018/5/layout/CenteredIconLabelDescriptionList"/>
    <dgm:cxn modelId="{290298EE-2489-48CF-8AD4-A7CA8986B669}" type="presParOf" srcId="{72537E16-4803-4799-B767-3699E087611E}" destId="{94B9E89B-4A17-4AE7-B8F7-34B883392CD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BAA64-5D94-4D20-AE70-A30F7DD47786}">
      <dsp:nvSpPr>
        <dsp:cNvPr id="0" name=""/>
        <dsp:cNvSpPr/>
      </dsp:nvSpPr>
      <dsp:spPr>
        <a:xfrm>
          <a:off x="1000"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F89FDB-535E-431D-83FC-B3B43EEF6A34}">
      <dsp:nvSpPr>
        <dsp:cNvPr id="0" name=""/>
        <dsp:cNvSpPr/>
      </dsp:nvSpPr>
      <dsp:spPr>
        <a:xfrm>
          <a:off x="391184"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Smart Remediation, Seamless Clusters</a:t>
          </a:r>
        </a:p>
      </dsp:txBody>
      <dsp:txXfrm>
        <a:off x="456496" y="980400"/>
        <a:ext cx="3381034" cy="2099279"/>
      </dsp:txXfrm>
    </dsp:sp>
    <dsp:sp modelId="{D96E7006-ADFE-4FDB-8E43-0BD6075A6C54}">
      <dsp:nvSpPr>
        <dsp:cNvPr id="0" name=""/>
        <dsp:cNvSpPr/>
      </dsp:nvSpPr>
      <dsp:spPr>
        <a:xfrm>
          <a:off x="4293027" y="544413"/>
          <a:ext cx="3511658" cy="22299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DA613-B78C-4DED-8772-12B52A297E92}">
      <dsp:nvSpPr>
        <dsp:cNvPr id="0" name=""/>
        <dsp:cNvSpPr/>
      </dsp:nvSpPr>
      <dsp:spPr>
        <a:xfrm>
          <a:off x="4683211" y="915088"/>
          <a:ext cx="3511658" cy="22299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AI‑Driven Predictive Maintenance for Kubernetes &amp; Beyond</a:t>
          </a:r>
        </a:p>
      </dsp:txBody>
      <dsp:txXfrm>
        <a:off x="4748523" y="980400"/>
        <a:ext cx="3381034" cy="2099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7F733-C35A-4D5B-9A24-D9CD39F708E2}">
      <dsp:nvSpPr>
        <dsp:cNvPr id="0" name=""/>
        <dsp:cNvSpPr/>
      </dsp:nvSpPr>
      <dsp:spPr>
        <a:xfrm>
          <a:off x="749153" y="3413"/>
          <a:ext cx="2092988" cy="125579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Developed an </a:t>
          </a:r>
          <a:r>
            <a:rPr lang="en-GB" sz="1300" b="1" kern="1200"/>
            <a:t>AI-driven predictive analytics system</a:t>
          </a:r>
          <a:r>
            <a:rPr lang="en-GB" sz="1300" kern="1200"/>
            <a:t> to detect and prevent IT infrastructure failures due to resource exhaustion (CPU, RAM, etc.).</a:t>
          </a:r>
          <a:endParaRPr lang="en-US" sz="1300" kern="1200"/>
        </a:p>
      </dsp:txBody>
      <dsp:txXfrm>
        <a:off x="749153" y="3413"/>
        <a:ext cx="2092988" cy="1255793"/>
      </dsp:txXfrm>
    </dsp:sp>
    <dsp:sp modelId="{AB0ED563-8CEF-448D-B0A9-2AC020156F3C}">
      <dsp:nvSpPr>
        <dsp:cNvPr id="0" name=""/>
        <dsp:cNvSpPr/>
      </dsp:nvSpPr>
      <dsp:spPr>
        <a:xfrm>
          <a:off x="3051441" y="3413"/>
          <a:ext cx="2092988" cy="1255793"/>
        </a:xfrm>
        <a:prstGeom prst="rect">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Trained </a:t>
          </a:r>
          <a:r>
            <a:rPr lang="en-GB" sz="1300" b="1" kern="1200"/>
            <a:t>ML models on historical performance data</a:t>
          </a:r>
          <a:r>
            <a:rPr lang="en-GB" sz="1300" kern="1200"/>
            <a:t> to forecast potential failures before they occur.</a:t>
          </a:r>
          <a:endParaRPr lang="en-US" sz="1300" kern="1200"/>
        </a:p>
      </dsp:txBody>
      <dsp:txXfrm>
        <a:off x="3051441" y="3413"/>
        <a:ext cx="2092988" cy="1255793"/>
      </dsp:txXfrm>
    </dsp:sp>
    <dsp:sp modelId="{62362CED-D8F5-4856-B4CF-697CD7B112D6}">
      <dsp:nvSpPr>
        <dsp:cNvPr id="0" name=""/>
        <dsp:cNvSpPr/>
      </dsp:nvSpPr>
      <dsp:spPr>
        <a:xfrm>
          <a:off x="5353728" y="3413"/>
          <a:ext cx="2092988" cy="1255793"/>
        </a:xfrm>
        <a:prstGeom prst="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Leveraged AI to </a:t>
          </a:r>
          <a:r>
            <a:rPr lang="en-GB" sz="1300" b="1" kern="1200"/>
            <a:t>analyse system behaviour</a:t>
          </a:r>
          <a:r>
            <a:rPr lang="en-GB" sz="1300" kern="1200"/>
            <a:t>, detect anomalies, and generate </a:t>
          </a:r>
          <a:r>
            <a:rPr lang="en-GB" sz="1300" b="1" kern="1200"/>
            <a:t>early failure warnings</a:t>
          </a:r>
          <a:r>
            <a:rPr lang="en-GB" sz="1300" kern="1200"/>
            <a:t>.</a:t>
          </a:r>
          <a:endParaRPr lang="en-US" sz="1300" kern="1200"/>
        </a:p>
      </dsp:txBody>
      <dsp:txXfrm>
        <a:off x="5353728" y="3413"/>
        <a:ext cx="2092988" cy="1255793"/>
      </dsp:txXfrm>
    </dsp:sp>
    <dsp:sp modelId="{C2422068-6212-4ABD-9463-B3E38CC55016}">
      <dsp:nvSpPr>
        <dsp:cNvPr id="0" name=""/>
        <dsp:cNvSpPr/>
      </dsp:nvSpPr>
      <dsp:spPr>
        <a:xfrm>
          <a:off x="749153" y="1468505"/>
          <a:ext cx="2092988" cy="125579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Implemented an </a:t>
          </a:r>
          <a:r>
            <a:rPr lang="en-GB" sz="1300" b="1" kern="1200"/>
            <a:t>interactive dashboard</a:t>
          </a:r>
          <a:r>
            <a:rPr lang="en-GB" sz="1300" kern="1200"/>
            <a:t> that displays real-time </a:t>
          </a:r>
          <a:r>
            <a:rPr lang="en-GB" sz="1300" b="1" kern="1200"/>
            <a:t>risk levels and failure types</a:t>
          </a:r>
          <a:r>
            <a:rPr lang="en-GB" sz="1300" kern="1200"/>
            <a:t>.</a:t>
          </a:r>
          <a:endParaRPr lang="en-US" sz="1300" kern="1200"/>
        </a:p>
      </dsp:txBody>
      <dsp:txXfrm>
        <a:off x="749153" y="1468505"/>
        <a:ext cx="2092988" cy="1255793"/>
      </dsp:txXfrm>
    </dsp:sp>
    <dsp:sp modelId="{83E158FA-4E68-4FDD-87E9-2AD3FA8F7105}">
      <dsp:nvSpPr>
        <dsp:cNvPr id="0" name=""/>
        <dsp:cNvSpPr/>
      </dsp:nvSpPr>
      <dsp:spPr>
        <a:xfrm>
          <a:off x="3051441" y="1468505"/>
          <a:ext cx="2092988" cy="1255793"/>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Enables IT teams to </a:t>
          </a:r>
          <a:r>
            <a:rPr lang="en-GB" sz="1300" b="1" kern="1200"/>
            <a:t>take proactive actions</a:t>
          </a:r>
          <a:r>
            <a:rPr lang="en-GB" sz="1300" kern="1200"/>
            <a:t>, </a:t>
          </a:r>
          <a:r>
            <a:rPr lang="en-GB" sz="1300" b="1" kern="1200"/>
            <a:t>optimize resource usage</a:t>
          </a:r>
          <a:r>
            <a:rPr lang="en-GB" sz="1300" kern="1200"/>
            <a:t>, and </a:t>
          </a:r>
          <a:r>
            <a:rPr lang="en-GB" sz="1300" b="1" kern="1200"/>
            <a:t>minimize downtime</a:t>
          </a:r>
          <a:r>
            <a:rPr lang="en-GB" sz="1300" kern="1200"/>
            <a:t>.</a:t>
          </a:r>
          <a:endParaRPr lang="en-US" sz="1300" kern="1200"/>
        </a:p>
      </dsp:txBody>
      <dsp:txXfrm>
        <a:off x="3051441" y="1468505"/>
        <a:ext cx="2092988" cy="1255793"/>
      </dsp:txXfrm>
    </dsp:sp>
    <dsp:sp modelId="{7078B47A-6591-4A23-97C8-CFAE551AB754}">
      <dsp:nvSpPr>
        <dsp:cNvPr id="0" name=""/>
        <dsp:cNvSpPr/>
      </dsp:nvSpPr>
      <dsp:spPr>
        <a:xfrm>
          <a:off x="5353728" y="1468505"/>
          <a:ext cx="2092988" cy="1255793"/>
        </a:xfrm>
        <a:prstGeom prst="rect">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Bridges the gap between </a:t>
          </a:r>
          <a:r>
            <a:rPr lang="en-GB" sz="1300" b="1" kern="1200"/>
            <a:t>reactive troubleshooting</a:t>
          </a:r>
          <a:r>
            <a:rPr lang="en-GB" sz="1300" kern="1200"/>
            <a:t> and </a:t>
          </a:r>
          <a:r>
            <a:rPr lang="en-GB" sz="1300" b="1" kern="1200"/>
            <a:t>AI-powered predictive maintenance</a:t>
          </a:r>
          <a:r>
            <a:rPr lang="en-GB" sz="1300" kern="1200"/>
            <a:t>.</a:t>
          </a:r>
          <a:endParaRPr lang="en-US" sz="1300" kern="1200"/>
        </a:p>
      </dsp:txBody>
      <dsp:txXfrm>
        <a:off x="5353728" y="1468505"/>
        <a:ext cx="2092988" cy="1255793"/>
      </dsp:txXfrm>
    </dsp:sp>
    <dsp:sp modelId="{3CD529B7-04C7-4B58-B3FA-4B41774465F1}">
      <dsp:nvSpPr>
        <dsp:cNvPr id="0" name=""/>
        <dsp:cNvSpPr/>
      </dsp:nvSpPr>
      <dsp:spPr>
        <a:xfrm>
          <a:off x="3051441" y="2933597"/>
          <a:ext cx="2092988" cy="125579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Improves </a:t>
          </a:r>
          <a:r>
            <a:rPr lang="en-GB" sz="1300" b="1" kern="1200"/>
            <a:t>system reliability, efficiency</a:t>
          </a:r>
          <a:r>
            <a:rPr lang="en-GB" sz="1300" kern="1200"/>
            <a:t>, and ensures </a:t>
          </a:r>
          <a:r>
            <a:rPr lang="en-GB" sz="1300" b="1" kern="1200"/>
            <a:t>uninterrupted operations</a:t>
          </a:r>
          <a:r>
            <a:rPr lang="en-GB" sz="1300" kern="1200"/>
            <a:t> in complex environments.</a:t>
          </a:r>
          <a:endParaRPr lang="en-US" sz="1300" kern="1200"/>
        </a:p>
      </dsp:txBody>
      <dsp:txXfrm>
        <a:off x="3051441" y="2933597"/>
        <a:ext cx="2092988" cy="12557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CD769-ACDA-467E-B09F-116363B1AD7E}">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C15163-274B-43A0-9EB4-2BEEDC838255}">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A6ABEF-7060-478E-8C1E-DD33CECA5667}">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Proactively predicts failures to avoid downtime and service disruptions</a:t>
          </a:r>
          <a:endParaRPr lang="en-US" sz="1600" kern="1200"/>
        </a:p>
      </dsp:txBody>
      <dsp:txXfrm>
        <a:off x="1736122" y="1100"/>
        <a:ext cx="2172539" cy="921683"/>
      </dsp:txXfrm>
    </dsp:sp>
    <dsp:sp modelId="{6E9DF96A-7F8C-4235-B66D-57FBB6B55C2F}">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A53DC-9CC1-483B-9742-CFC6C665006E}">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896F14-F593-447F-A4BC-0EB447ED7BB2}">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Uses AI to recommend smart fixes for pod, node, or resource-related issues </a:t>
          </a:r>
          <a:endParaRPr lang="en-US" sz="1600" kern="1200"/>
        </a:p>
      </dsp:txBody>
      <dsp:txXfrm>
        <a:off x="5406396" y="1100"/>
        <a:ext cx="2172539" cy="921683"/>
      </dsp:txXfrm>
    </dsp:sp>
    <dsp:sp modelId="{F1957E78-1CBD-42C0-8126-3F994EB3BE16}">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4A369-2C31-4CE3-88BA-CB6EC1A70957}">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9F7603-4C77-4A6B-AAC2-8EC6753F89BD}">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Includes automated remediation with manual approval, ensuring control and safety </a:t>
          </a:r>
          <a:endParaRPr lang="en-US" sz="1600" kern="1200"/>
        </a:p>
      </dsp:txBody>
      <dsp:txXfrm>
        <a:off x="1736122" y="1635560"/>
        <a:ext cx="2172539" cy="921683"/>
      </dsp:txXfrm>
    </dsp:sp>
    <dsp:sp modelId="{D98279CA-C89E-4167-9EFC-A1B1E2D3672E}">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ECD74-B4F8-4AC4-AD38-B2BB2115BC7C}">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1F0DB4-AAC0-468E-9866-936646395DEA}">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Real-time dashboard shows health metrics, predictions, and alerts </a:t>
          </a:r>
          <a:endParaRPr lang="en-US" sz="1600" kern="1200"/>
        </a:p>
      </dsp:txBody>
      <dsp:txXfrm>
        <a:off x="5406396" y="1635560"/>
        <a:ext cx="2172539" cy="921683"/>
      </dsp:txXfrm>
    </dsp:sp>
    <dsp:sp modelId="{1D8229CF-2B6F-46BE-9EDD-D74F13B96CAC}">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B5DA4-321E-48C7-856D-9E35F7C3BE36}">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E6492E-DC59-4C57-81C2-8804A0C2EA71}">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Reduces the need for manual monitoring, boosting productivity </a:t>
          </a:r>
          <a:endParaRPr lang="en-US" sz="1600" kern="1200"/>
        </a:p>
      </dsp:txBody>
      <dsp:txXfrm>
        <a:off x="1736122" y="3270020"/>
        <a:ext cx="2172539" cy="921683"/>
      </dsp:txXfrm>
    </dsp:sp>
    <dsp:sp modelId="{265C458E-2885-4D56-82B6-38AA8D6EA8C2}">
      <dsp:nvSpPr>
        <dsp:cNvPr id="0" name=""/>
        <dsp:cNvSpPr/>
      </dsp:nvSpPr>
      <dsp:spPr>
        <a:xfrm>
          <a:off x="4287209" y="327002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1D244-36A7-4523-BF30-EEC2E61544DC}">
      <dsp:nvSpPr>
        <dsp:cNvPr id="0" name=""/>
        <dsp:cNvSpPr/>
      </dsp:nvSpPr>
      <dsp:spPr>
        <a:xfrm>
          <a:off x="4480763" y="3463574"/>
          <a:ext cx="534576" cy="5345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12582B-29AD-4027-B922-E552F6B4C7BB}">
      <dsp:nvSpPr>
        <dsp:cNvPr id="0" name=""/>
        <dsp:cNvSpPr/>
      </dsp:nvSpPr>
      <dsp:spPr>
        <a:xfrm>
          <a:off x="5406396"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 Improves cost-efficiency by preventing outages and optimizing</a:t>
          </a:r>
          <a:endParaRPr lang="en-US" sz="1600" kern="1200"/>
        </a:p>
      </dsp:txBody>
      <dsp:txXfrm>
        <a:off x="5406396" y="3270020"/>
        <a:ext cx="2172539" cy="921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75315-5073-4D22-8880-FED77A3011B2}">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9E7CD-3518-491A-B1A0-6093208BAA49}">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5A560F-3E4F-4EBA-B710-2F7D29A1B30F}">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Dependency on high-quality historical data</a:t>
          </a:r>
          <a:r>
            <a:rPr lang="en-GB" sz="1200" kern="1200"/>
            <a:t>: Poor or insufficient data can lead to unreliable predictions and outcomes.</a:t>
          </a:r>
          <a:endParaRPr lang="en-US" sz="1200" kern="1200"/>
        </a:p>
      </dsp:txBody>
      <dsp:txXfrm>
        <a:off x="1736122" y="1100"/>
        <a:ext cx="2172539" cy="921683"/>
      </dsp:txXfrm>
    </dsp:sp>
    <dsp:sp modelId="{4FB286EE-87D3-4AF0-A7E8-72895D9D237E}">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A62AE-B843-4D4B-A034-F27F3A1860DC}">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1DEA3-0B2F-4C7B-9785-A870CE74CCA3}">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Continuous model training and fine-tuning</a:t>
          </a:r>
          <a:r>
            <a:rPr lang="en-GB" sz="1200" kern="1200"/>
            <a:t>: The system needs regular updates to adapt to evolving infrastructure conditions, which can be resource-intensive.</a:t>
          </a:r>
          <a:endParaRPr lang="en-US" sz="1200" kern="1200"/>
        </a:p>
      </dsp:txBody>
      <dsp:txXfrm>
        <a:off x="5406396" y="1100"/>
        <a:ext cx="2172539" cy="921683"/>
      </dsp:txXfrm>
    </dsp:sp>
    <dsp:sp modelId="{5EDE8F41-4F53-4380-8B25-D5BA1C1357E2}">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BF561-080A-4020-82BE-943D3D638827}">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D11AFA-2733-4ED0-8780-9CFF2180B6DD}">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Initial investment</a:t>
          </a:r>
          <a:r>
            <a:rPr lang="en-GB" sz="1200" kern="1200"/>
            <a:t>: Requires significant computational resources and seamless integration with existing IT systems.</a:t>
          </a:r>
          <a:endParaRPr lang="en-US" sz="1200" kern="1200"/>
        </a:p>
      </dsp:txBody>
      <dsp:txXfrm>
        <a:off x="1736122" y="1635560"/>
        <a:ext cx="2172539" cy="921683"/>
      </dsp:txXfrm>
    </dsp:sp>
    <dsp:sp modelId="{A9A4E472-E8EE-4289-8338-5FF940BDB6D2}">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BDBD4-C380-40B1-B596-352E7EE1862A}">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7F836A-1E41-49C6-8E7A-216F3CF7EC37}">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Risk of false positives or inaccurate predictions</a:t>
          </a:r>
          <a:r>
            <a:rPr lang="en-GB" sz="1200" kern="1200"/>
            <a:t>: May lead to unnecessary interventions, potentially disrupting normal operations.</a:t>
          </a:r>
          <a:endParaRPr lang="en-US" sz="1200" kern="1200"/>
        </a:p>
      </dsp:txBody>
      <dsp:txXfrm>
        <a:off x="5406396" y="1635560"/>
        <a:ext cx="2172539" cy="921683"/>
      </dsp:txXfrm>
    </dsp:sp>
    <dsp:sp modelId="{0C63A2DA-1AEF-4921-B388-8ABE310AE9E1}">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6474E-2755-4DB2-9368-E245DE790CE5}">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AF74E3-4B3F-43D1-8604-D1D957FCB98D}">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1" kern="1200"/>
            <a:t>Need for skilled personnel</a:t>
          </a:r>
          <a:r>
            <a:rPr lang="en-GB" sz="1200" kern="1200"/>
            <a:t>: Experts are required to interpret AI-driven insights and implement appropriate actions, adding to implementation complexity.</a:t>
          </a:r>
          <a:endParaRPr lang="en-US" sz="1200" kern="1200"/>
        </a:p>
      </dsp:txBody>
      <dsp:txXfrm>
        <a:off x="1736122" y="3270020"/>
        <a:ext cx="2172539" cy="921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30D89-E145-4E56-8AF5-6CC93A3E0FBB}">
      <dsp:nvSpPr>
        <dsp:cNvPr id="0" name=""/>
        <dsp:cNvSpPr/>
      </dsp:nvSpPr>
      <dsp:spPr>
        <a:xfrm>
          <a:off x="749153" y="3413"/>
          <a:ext cx="2092988" cy="125579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Addresses Critical Challenges: Tackles unexpected system failures in IT infrastructure caused by resource exhaustion (e.g., CPU and RAM overutilization).</a:t>
          </a:r>
          <a:endParaRPr lang="en-US" sz="1300" kern="1200"/>
        </a:p>
      </dsp:txBody>
      <dsp:txXfrm>
        <a:off x="749153" y="3413"/>
        <a:ext cx="2092988" cy="1255793"/>
      </dsp:txXfrm>
    </dsp:sp>
    <dsp:sp modelId="{07E9FCC3-10BF-40A7-8770-9B79A8179F1B}">
      <dsp:nvSpPr>
        <dsp:cNvPr id="0" name=""/>
        <dsp:cNvSpPr/>
      </dsp:nvSpPr>
      <dsp:spPr>
        <a:xfrm>
          <a:off x="3051441" y="3413"/>
          <a:ext cx="2092988" cy="1255793"/>
        </a:xfrm>
        <a:prstGeom prst="rect">
          <a:avLst/>
        </a:prstGeom>
        <a:solidFill>
          <a:schemeClr val="accent2">
            <a:hueOff val="668788"/>
            <a:satOff val="-834"/>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Early Warnings &amp; Accurate Predictions: Provides predictive insights to detect failures before they occur, minimizing downtime and performance issues.</a:t>
          </a:r>
          <a:endParaRPr lang="en-US" sz="1300" kern="1200"/>
        </a:p>
      </dsp:txBody>
      <dsp:txXfrm>
        <a:off x="3051441" y="3413"/>
        <a:ext cx="2092988" cy="1255793"/>
      </dsp:txXfrm>
    </dsp:sp>
    <dsp:sp modelId="{A67A6D10-8D14-4C78-B17D-B5447F1892EA}">
      <dsp:nvSpPr>
        <dsp:cNvPr id="0" name=""/>
        <dsp:cNvSpPr/>
      </dsp:nvSpPr>
      <dsp:spPr>
        <a:xfrm>
          <a:off x="5353728" y="3413"/>
          <a:ext cx="2092988" cy="1255793"/>
        </a:xfrm>
        <a:prstGeom prst="rect">
          <a:avLst/>
        </a:prstGeom>
        <a:solidFill>
          <a:schemeClr val="accent2">
            <a:hueOff val="1337577"/>
            <a:satOff val="-1668"/>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Proactive vs Reactive Monitoring: Shifts from traditional reactive monitoring to proactive failure prevention.</a:t>
          </a:r>
          <a:endParaRPr lang="en-US" sz="1300" kern="1200"/>
        </a:p>
      </dsp:txBody>
      <dsp:txXfrm>
        <a:off x="5353728" y="3413"/>
        <a:ext cx="2092988" cy="1255793"/>
      </dsp:txXfrm>
    </dsp:sp>
    <dsp:sp modelId="{8518262E-9014-4EED-9797-0E1CA068ED2D}">
      <dsp:nvSpPr>
        <dsp:cNvPr id="0" name=""/>
        <dsp:cNvSpPr/>
      </dsp:nvSpPr>
      <dsp:spPr>
        <a:xfrm>
          <a:off x="749153" y="1468505"/>
          <a:ext cx="2092988" cy="1255793"/>
        </a:xfrm>
        <a:prstGeom prst="rect">
          <a:avLst/>
        </a:prstGeom>
        <a:solidFill>
          <a:schemeClr val="accent2">
            <a:hueOff val="2006365"/>
            <a:satOff val="-2502"/>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Automated Detection &amp; Risk Assessment: Reduces reliance on manual monitoring by automating failure identification and risk analysis.</a:t>
          </a:r>
          <a:endParaRPr lang="en-US" sz="1300" kern="1200"/>
        </a:p>
      </dsp:txBody>
      <dsp:txXfrm>
        <a:off x="749153" y="1468505"/>
        <a:ext cx="2092988" cy="1255793"/>
      </dsp:txXfrm>
    </dsp:sp>
    <dsp:sp modelId="{28003ADD-2995-4180-BE01-E21DA41F6FBC}">
      <dsp:nvSpPr>
        <dsp:cNvPr id="0" name=""/>
        <dsp:cNvSpPr/>
      </dsp:nvSpPr>
      <dsp:spPr>
        <a:xfrm>
          <a:off x="3051441" y="1468505"/>
          <a:ext cx="2092988" cy="1255793"/>
        </a:xfrm>
        <a:prstGeom prst="rect">
          <a:avLst/>
        </a:prstGeom>
        <a:solidFill>
          <a:schemeClr val="accent2">
            <a:hueOff val="2675154"/>
            <a:satOff val="-3337"/>
            <a:lumOff val="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Optimized Resource Allocation: Enhances operational efficiency by intelligently distributing resources based on predictive analytics.</a:t>
          </a:r>
          <a:endParaRPr lang="en-US" sz="1300" kern="1200"/>
        </a:p>
      </dsp:txBody>
      <dsp:txXfrm>
        <a:off x="3051441" y="1468505"/>
        <a:ext cx="2092988" cy="1255793"/>
      </dsp:txXfrm>
    </dsp:sp>
    <dsp:sp modelId="{8FC6FB06-8985-47F8-9B00-0CA38E8DD627}">
      <dsp:nvSpPr>
        <dsp:cNvPr id="0" name=""/>
        <dsp:cNvSpPr/>
      </dsp:nvSpPr>
      <dsp:spPr>
        <a:xfrm>
          <a:off x="5353728" y="1468505"/>
          <a:ext cx="2092988" cy="1255793"/>
        </a:xfrm>
        <a:prstGeom prst="rect">
          <a:avLst/>
        </a:prstGeom>
        <a:solidFill>
          <a:schemeClr val="accent2">
            <a:hueOff val="3343942"/>
            <a:satOff val="-4171"/>
            <a:lumOff val="9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Interactive Real-Time Dashboard: Offers real-time, actionable insights through an intuitive dashboard interface.</a:t>
          </a:r>
          <a:endParaRPr lang="en-US" sz="1300" kern="1200"/>
        </a:p>
      </dsp:txBody>
      <dsp:txXfrm>
        <a:off x="5353728" y="1468505"/>
        <a:ext cx="2092988" cy="1255793"/>
      </dsp:txXfrm>
    </dsp:sp>
    <dsp:sp modelId="{F6DF02D6-DAE0-43F3-98F4-69A87252FB5F}">
      <dsp:nvSpPr>
        <dsp:cNvPr id="0" name=""/>
        <dsp:cNvSpPr/>
      </dsp:nvSpPr>
      <dsp:spPr>
        <a:xfrm>
          <a:off x="1900297" y="2933597"/>
          <a:ext cx="2092988" cy="1255793"/>
        </a:xfrm>
        <a:prstGeom prst="rect">
          <a:avLst/>
        </a:prstGeom>
        <a:solidFill>
          <a:schemeClr val="accent2">
            <a:hueOff val="4012731"/>
            <a:satOff val="-5005"/>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Improved Decision-Making: Empowers IT teams with data-driven tools to make informed decisions quickly.</a:t>
          </a:r>
          <a:endParaRPr lang="en-US" sz="1300" kern="1200"/>
        </a:p>
      </dsp:txBody>
      <dsp:txXfrm>
        <a:off x="1900297" y="2933597"/>
        <a:ext cx="2092988" cy="1255793"/>
      </dsp:txXfrm>
    </dsp:sp>
    <dsp:sp modelId="{749AC69A-B225-4EEE-B5D4-8A72DF75B281}">
      <dsp:nvSpPr>
        <dsp:cNvPr id="0" name=""/>
        <dsp:cNvSpPr/>
      </dsp:nvSpPr>
      <dsp:spPr>
        <a:xfrm>
          <a:off x="4202584" y="2933597"/>
          <a:ext cx="2092988" cy="125579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Enhanced System Reliability: Minimizes disruptions and boosts the overall reliability of IT infrastructure.</a:t>
          </a:r>
          <a:endParaRPr lang="en-US" sz="1300" kern="1200"/>
        </a:p>
      </dsp:txBody>
      <dsp:txXfrm>
        <a:off x="4202584" y="2933597"/>
        <a:ext cx="2092988" cy="12557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7A9D-EFD3-475A-828C-D0BC01F69060}">
      <dsp:nvSpPr>
        <dsp:cNvPr id="0" name=""/>
        <dsp:cNvSpPr/>
      </dsp:nvSpPr>
      <dsp:spPr>
        <a:xfrm>
          <a:off x="827085" y="211"/>
          <a:ext cx="965039" cy="9650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FB29D-6FFF-48AF-90E2-6B44A956DBC6}">
      <dsp:nvSpPr>
        <dsp:cNvPr id="0" name=""/>
        <dsp:cNvSpPr/>
      </dsp:nvSpPr>
      <dsp:spPr>
        <a:xfrm>
          <a:off x="1032749"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1C66ED-19C4-43EF-836C-109E8F403215}">
      <dsp:nvSpPr>
        <dsp:cNvPr id="0" name=""/>
        <dsp:cNvSpPr/>
      </dsp:nvSpPr>
      <dsp:spPr>
        <a:xfrm>
          <a:off x="51858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Sourcing clean, labeled Kubernetes failure data</a:t>
          </a:r>
        </a:p>
      </dsp:txBody>
      <dsp:txXfrm>
        <a:off x="518589" y="1265836"/>
        <a:ext cx="1582031" cy="632812"/>
      </dsp:txXfrm>
    </dsp:sp>
    <dsp:sp modelId="{144736F1-4D34-46BB-A56D-D61DB904A0BF}">
      <dsp:nvSpPr>
        <dsp:cNvPr id="0" name=""/>
        <dsp:cNvSpPr/>
      </dsp:nvSpPr>
      <dsp:spPr>
        <a:xfrm>
          <a:off x="2685972" y="211"/>
          <a:ext cx="965039" cy="9650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16112-F551-465E-8262-6D8F38FB3272}">
      <dsp:nvSpPr>
        <dsp:cNvPr id="0" name=""/>
        <dsp:cNvSpPr/>
      </dsp:nvSpPr>
      <dsp:spPr>
        <a:xfrm>
          <a:off x="2891636"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354B54-7CB6-4934-B320-F411D4A78ACE}">
      <dsp:nvSpPr>
        <dsp:cNvPr id="0" name=""/>
        <dsp:cNvSpPr/>
      </dsp:nvSpPr>
      <dsp:spPr>
        <a:xfrm>
          <a:off x="2377476"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Preprocessing noisy logs and handling missing metrics</a:t>
          </a:r>
        </a:p>
      </dsp:txBody>
      <dsp:txXfrm>
        <a:off x="2377476" y="1265836"/>
        <a:ext cx="1582031" cy="632812"/>
      </dsp:txXfrm>
    </dsp:sp>
    <dsp:sp modelId="{179BC5A7-9339-44F9-AB52-CDE00E56530F}">
      <dsp:nvSpPr>
        <dsp:cNvPr id="0" name=""/>
        <dsp:cNvSpPr/>
      </dsp:nvSpPr>
      <dsp:spPr>
        <a:xfrm>
          <a:off x="4544859" y="211"/>
          <a:ext cx="965039" cy="9650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8F4F1-F4C5-4442-8216-74476211E2FA}">
      <dsp:nvSpPr>
        <dsp:cNvPr id="0" name=""/>
        <dsp:cNvSpPr/>
      </dsp:nvSpPr>
      <dsp:spPr>
        <a:xfrm>
          <a:off x="4750523"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CAE0F3-C404-46F2-8C6F-18BF9D9D870A}">
      <dsp:nvSpPr>
        <dsp:cNvPr id="0" name=""/>
        <dsp:cNvSpPr/>
      </dsp:nvSpPr>
      <dsp:spPr>
        <a:xfrm>
          <a:off x="4236363"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Balancing prediction accuracy vs. false positives</a:t>
          </a:r>
        </a:p>
      </dsp:txBody>
      <dsp:txXfrm>
        <a:off x="4236363" y="1265836"/>
        <a:ext cx="1582031" cy="632812"/>
      </dsp:txXfrm>
    </dsp:sp>
    <dsp:sp modelId="{AC33D557-CE2C-488F-994B-8801ADCAE261}">
      <dsp:nvSpPr>
        <dsp:cNvPr id="0" name=""/>
        <dsp:cNvSpPr/>
      </dsp:nvSpPr>
      <dsp:spPr>
        <a:xfrm>
          <a:off x="6403746" y="211"/>
          <a:ext cx="965039" cy="96503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93210-D634-4C42-83E7-B04399F702ED}">
      <dsp:nvSpPr>
        <dsp:cNvPr id="0" name=""/>
        <dsp:cNvSpPr/>
      </dsp:nvSpPr>
      <dsp:spPr>
        <a:xfrm>
          <a:off x="6609410"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BFF51C-B3E0-4662-B21E-B3B29BE96661}">
      <dsp:nvSpPr>
        <dsp:cNvPr id="0" name=""/>
        <dsp:cNvSpPr/>
      </dsp:nvSpPr>
      <dsp:spPr>
        <a:xfrm>
          <a:off x="609524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Seamless integration with existing monitoring stacks</a:t>
          </a:r>
        </a:p>
      </dsp:txBody>
      <dsp:txXfrm>
        <a:off x="6095249" y="1265836"/>
        <a:ext cx="1582031" cy="632812"/>
      </dsp:txXfrm>
    </dsp:sp>
    <dsp:sp modelId="{1A2A24AE-005C-495D-9479-BBB4BCE3CA35}">
      <dsp:nvSpPr>
        <dsp:cNvPr id="0" name=""/>
        <dsp:cNvSpPr/>
      </dsp:nvSpPr>
      <dsp:spPr>
        <a:xfrm>
          <a:off x="827085" y="2294156"/>
          <a:ext cx="965039" cy="96503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CA9F3-27F8-4095-BE13-E7C9BC13AB3E}">
      <dsp:nvSpPr>
        <dsp:cNvPr id="0" name=""/>
        <dsp:cNvSpPr/>
      </dsp:nvSpPr>
      <dsp:spPr>
        <a:xfrm>
          <a:off x="1032749" y="2499820"/>
          <a:ext cx="553710" cy="5537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877A14-96DA-44E9-88CD-D972E019C382}">
      <dsp:nvSpPr>
        <dsp:cNvPr id="0" name=""/>
        <dsp:cNvSpPr/>
      </dsp:nvSpPr>
      <dsp:spPr>
        <a:xfrm>
          <a:off x="518589"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Securing sensitive infrastructure metrics and logs</a:t>
          </a:r>
        </a:p>
      </dsp:txBody>
      <dsp:txXfrm>
        <a:off x="518589" y="3559781"/>
        <a:ext cx="1582031" cy="632812"/>
      </dsp:txXfrm>
    </dsp:sp>
    <dsp:sp modelId="{B28C04D0-78F7-414B-AAF7-5A4CF4C4DF30}">
      <dsp:nvSpPr>
        <dsp:cNvPr id="0" name=""/>
        <dsp:cNvSpPr/>
      </dsp:nvSpPr>
      <dsp:spPr>
        <a:xfrm>
          <a:off x="2685972" y="2294156"/>
          <a:ext cx="965039" cy="9650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F3194F-33F6-4D4E-86E4-92227272C8B7}">
      <dsp:nvSpPr>
        <dsp:cNvPr id="0" name=""/>
        <dsp:cNvSpPr/>
      </dsp:nvSpPr>
      <dsp:spPr>
        <a:xfrm>
          <a:off x="2891636" y="2499820"/>
          <a:ext cx="553710" cy="5537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5EA09-24D3-489B-9A54-0B6D19857188}">
      <dsp:nvSpPr>
        <dsp:cNvPr id="0" name=""/>
        <dsp:cNvSpPr/>
      </dsp:nvSpPr>
      <dsp:spPr>
        <a:xfrm>
          <a:off x="2377476"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Efficient deployment of AI models on Kubernetes</a:t>
          </a:r>
        </a:p>
      </dsp:txBody>
      <dsp:txXfrm>
        <a:off x="2377476" y="3559781"/>
        <a:ext cx="1582031" cy="632812"/>
      </dsp:txXfrm>
    </dsp:sp>
    <dsp:sp modelId="{93A95406-44BE-41DE-8B31-C36BD3EA7AD3}">
      <dsp:nvSpPr>
        <dsp:cNvPr id="0" name=""/>
        <dsp:cNvSpPr/>
      </dsp:nvSpPr>
      <dsp:spPr>
        <a:xfrm>
          <a:off x="4544859" y="2294156"/>
          <a:ext cx="965039" cy="9650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03215-5E37-4911-B249-8A1F9DF4DE30}">
      <dsp:nvSpPr>
        <dsp:cNvPr id="0" name=""/>
        <dsp:cNvSpPr/>
      </dsp:nvSpPr>
      <dsp:spPr>
        <a:xfrm>
          <a:off x="4750523" y="2499820"/>
          <a:ext cx="553710" cy="5537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746D5-09C8-43EA-8BE8-AA2813F37752}">
      <dsp:nvSpPr>
        <dsp:cNvPr id="0" name=""/>
        <dsp:cNvSpPr/>
      </dsp:nvSpPr>
      <dsp:spPr>
        <a:xfrm>
          <a:off x="4236363"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Managing real-time data flow across services</a:t>
          </a:r>
        </a:p>
      </dsp:txBody>
      <dsp:txXfrm>
        <a:off x="4236363" y="3559781"/>
        <a:ext cx="1582031" cy="632812"/>
      </dsp:txXfrm>
    </dsp:sp>
    <dsp:sp modelId="{F204250E-0CA3-4ECF-91E0-6AE25A7A8D06}">
      <dsp:nvSpPr>
        <dsp:cNvPr id="0" name=""/>
        <dsp:cNvSpPr/>
      </dsp:nvSpPr>
      <dsp:spPr>
        <a:xfrm>
          <a:off x="6403746" y="2294156"/>
          <a:ext cx="965039" cy="9650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D5330-C124-49E9-814F-2B1E815B143C}">
      <dsp:nvSpPr>
        <dsp:cNvPr id="0" name=""/>
        <dsp:cNvSpPr/>
      </dsp:nvSpPr>
      <dsp:spPr>
        <a:xfrm>
          <a:off x="6609410" y="2499820"/>
          <a:ext cx="553710" cy="55371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66A583-7AE6-4A5C-9474-2A51983F4A56}">
      <dsp:nvSpPr>
        <dsp:cNvPr id="0" name=""/>
        <dsp:cNvSpPr/>
      </dsp:nvSpPr>
      <dsp:spPr>
        <a:xfrm>
          <a:off x="6095249"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Automating CI/CD while ensuring system stability</a:t>
          </a:r>
        </a:p>
      </dsp:txBody>
      <dsp:txXfrm>
        <a:off x="6095249" y="3559781"/>
        <a:ext cx="1582031" cy="632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7B04B-F9A6-4C7A-92B7-D24FA977FAD5}">
      <dsp:nvSpPr>
        <dsp:cNvPr id="0" name=""/>
        <dsp:cNvSpPr/>
      </dsp:nvSpPr>
      <dsp:spPr>
        <a:xfrm>
          <a:off x="0" y="502"/>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D1938-8ABD-4C42-9B86-7DF50E93BD73}">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A32A5-DFE9-4D03-9360-A13F498AA9F9}">
      <dsp:nvSpPr>
        <dsp:cNvPr id="0" name=""/>
        <dsp:cNvSpPr/>
      </dsp:nvSpPr>
      <dsp:spPr>
        <a:xfrm>
          <a:off x="798689" y="502"/>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DevOps Engineers</a:t>
          </a:r>
          <a:r>
            <a:rPr lang="en-US" sz="1500" kern="1200"/>
            <a:t> – To automate failure detection and remediation</a:t>
          </a:r>
        </a:p>
      </dsp:txBody>
      <dsp:txXfrm>
        <a:off x="798689" y="502"/>
        <a:ext cx="3927511" cy="691506"/>
      </dsp:txXfrm>
    </dsp:sp>
    <dsp:sp modelId="{58309F52-0422-4E53-99F8-F9DB15E71057}">
      <dsp:nvSpPr>
        <dsp:cNvPr id="0" name=""/>
        <dsp:cNvSpPr/>
      </dsp:nvSpPr>
      <dsp:spPr>
        <a:xfrm>
          <a:off x="0" y="864885"/>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FEEA4-3947-4766-B873-38EA34E52981}">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7A1BEE-3F16-4377-97D5-076DAAE7F0E1}">
      <dsp:nvSpPr>
        <dsp:cNvPr id="0" name=""/>
        <dsp:cNvSpPr/>
      </dsp:nvSpPr>
      <dsp:spPr>
        <a:xfrm>
          <a:off x="798689" y="864885"/>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SRE (Site Reliability Engineers)</a:t>
          </a:r>
          <a:r>
            <a:rPr lang="en-US" sz="1500" kern="1200"/>
            <a:t> – For improving infrastructure resilience</a:t>
          </a:r>
        </a:p>
      </dsp:txBody>
      <dsp:txXfrm>
        <a:off x="798689" y="864885"/>
        <a:ext cx="3927511" cy="691506"/>
      </dsp:txXfrm>
    </dsp:sp>
    <dsp:sp modelId="{6F513376-0799-4E17-A7A9-286F3B20AB8E}">
      <dsp:nvSpPr>
        <dsp:cNvPr id="0" name=""/>
        <dsp:cNvSpPr/>
      </dsp:nvSpPr>
      <dsp:spPr>
        <a:xfrm>
          <a:off x="0" y="1729268"/>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34DD9F-381A-4973-BCF9-15D035E628AF}">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4E6C4A-C18B-4D5A-BA95-52185F5169CD}">
      <dsp:nvSpPr>
        <dsp:cNvPr id="0" name=""/>
        <dsp:cNvSpPr/>
      </dsp:nvSpPr>
      <dsp:spPr>
        <a:xfrm>
          <a:off x="798689" y="1729268"/>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Cloud Architects</a:t>
          </a:r>
          <a:r>
            <a:rPr lang="en-US" sz="1500" kern="1200"/>
            <a:t> – To design scalable, self-healing systems</a:t>
          </a:r>
        </a:p>
      </dsp:txBody>
      <dsp:txXfrm>
        <a:off x="798689" y="1729268"/>
        <a:ext cx="3927511" cy="691506"/>
      </dsp:txXfrm>
    </dsp:sp>
    <dsp:sp modelId="{F6F776FB-C9E0-4E86-AC04-8D8DDD551C04}">
      <dsp:nvSpPr>
        <dsp:cNvPr id="0" name=""/>
        <dsp:cNvSpPr/>
      </dsp:nvSpPr>
      <dsp:spPr>
        <a:xfrm>
          <a:off x="0" y="2593651"/>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87ED8-3311-4C42-AD6F-1C3CE6C7F19E}">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0497BA-7552-4235-ADE3-7F61233E7358}">
      <dsp:nvSpPr>
        <dsp:cNvPr id="0" name=""/>
        <dsp:cNvSpPr/>
      </dsp:nvSpPr>
      <dsp:spPr>
        <a:xfrm>
          <a:off x="798689" y="2593651"/>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IT Operations Teams</a:t>
          </a:r>
          <a:r>
            <a:rPr lang="en-US" sz="1500" kern="1200"/>
            <a:t> – For real-time monitoring and proactive management</a:t>
          </a:r>
        </a:p>
      </dsp:txBody>
      <dsp:txXfrm>
        <a:off x="798689" y="2593651"/>
        <a:ext cx="3927511" cy="691506"/>
      </dsp:txXfrm>
    </dsp:sp>
    <dsp:sp modelId="{14F753B1-13A2-47B4-BBF7-62C7C70CFD4C}">
      <dsp:nvSpPr>
        <dsp:cNvPr id="0" name=""/>
        <dsp:cNvSpPr/>
      </dsp:nvSpPr>
      <dsp:spPr>
        <a:xfrm>
          <a:off x="0" y="3458034"/>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AC069-92F1-42DC-B6A6-F8F2D376CB83}">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07DB4F-B433-4B3F-920A-6A51955BF6F7}">
      <dsp:nvSpPr>
        <dsp:cNvPr id="0" name=""/>
        <dsp:cNvSpPr/>
      </dsp:nvSpPr>
      <dsp:spPr>
        <a:xfrm>
          <a:off x="798689" y="3458034"/>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Enterprises with Large-Scale Kubernetes Deployments</a:t>
          </a:r>
          <a:endParaRPr lang="en-US" sz="1500" kern="1200"/>
        </a:p>
      </dsp:txBody>
      <dsp:txXfrm>
        <a:off x="798689" y="3458034"/>
        <a:ext cx="3927511" cy="691506"/>
      </dsp:txXfrm>
    </dsp:sp>
    <dsp:sp modelId="{BDF89F32-0C58-47E3-B88F-006A55AA8B60}">
      <dsp:nvSpPr>
        <dsp:cNvPr id="0" name=""/>
        <dsp:cNvSpPr/>
      </dsp:nvSpPr>
      <dsp:spPr>
        <a:xfrm>
          <a:off x="0" y="4322417"/>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2996A8-A564-4DEE-9223-FE345863FFB9}">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4AB2E-274C-43E8-B7E8-B7FD2337FF12}">
      <dsp:nvSpPr>
        <dsp:cNvPr id="0" name=""/>
        <dsp:cNvSpPr/>
      </dsp:nvSpPr>
      <dsp:spPr>
        <a:xfrm>
          <a:off x="798689" y="4322417"/>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AI/ML Researchers</a:t>
          </a:r>
          <a:r>
            <a:rPr lang="en-US" sz="1500" kern="1200"/>
            <a:t> – Interested in predictive maintenance and anomaly detection</a:t>
          </a:r>
        </a:p>
      </dsp:txBody>
      <dsp:txXfrm>
        <a:off x="798689" y="4322417"/>
        <a:ext cx="3927511" cy="691506"/>
      </dsp:txXfrm>
    </dsp:sp>
    <dsp:sp modelId="{25D67492-EF55-47B6-990F-AFFB314FFC66}">
      <dsp:nvSpPr>
        <dsp:cNvPr id="0" name=""/>
        <dsp:cNvSpPr/>
      </dsp:nvSpPr>
      <dsp:spPr>
        <a:xfrm>
          <a:off x="0" y="5186800"/>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E5E0B-CA91-49CC-9A7A-7126C0E78C7D}">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E19ACC-6393-448B-A1B1-B0E70D4D49F9}">
      <dsp:nvSpPr>
        <dsp:cNvPr id="0" name=""/>
        <dsp:cNvSpPr/>
      </dsp:nvSpPr>
      <dsp:spPr>
        <a:xfrm>
          <a:off x="798689" y="5186800"/>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666750">
            <a:lnSpc>
              <a:spcPct val="90000"/>
            </a:lnSpc>
            <a:spcBef>
              <a:spcPct val="0"/>
            </a:spcBef>
            <a:spcAft>
              <a:spcPct val="35000"/>
            </a:spcAft>
            <a:buNone/>
          </a:pPr>
          <a:r>
            <a:rPr lang="en-US" sz="1500" b="1" kern="1200"/>
            <a:t>Organizations with High Uptime Requirements</a:t>
          </a:r>
          <a:r>
            <a:rPr lang="en-US" sz="1500" kern="1200"/>
            <a:t> – Finance, Healthcare, E-commerce</a:t>
          </a:r>
        </a:p>
      </dsp:txBody>
      <dsp:txXfrm>
        <a:off x="798689" y="5186800"/>
        <a:ext cx="3927511" cy="6915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E49BB-53B5-441C-AEFA-0737536EDF84}">
      <dsp:nvSpPr>
        <dsp:cNvPr id="0" name=""/>
        <dsp:cNvSpPr/>
      </dsp:nvSpPr>
      <dsp:spPr>
        <a:xfrm>
          <a:off x="803569" y="302976"/>
          <a:ext cx="854094" cy="854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882DD6-D5B8-4357-AEC0-6F6E88C0AD03}">
      <dsp:nvSpPr>
        <dsp:cNvPr id="0" name=""/>
        <dsp:cNvSpPr/>
      </dsp:nvSpPr>
      <dsp:spPr>
        <a:xfrm>
          <a:off x="10481" y="1311305"/>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b="1"/>
          </a:pPr>
          <a:r>
            <a:rPr lang="en-US" sz="2600" b="1" kern="1200"/>
            <a:t>FRONTEND</a:t>
          </a:r>
          <a:endParaRPr lang="en-US" sz="2600" kern="1200"/>
        </a:p>
      </dsp:txBody>
      <dsp:txXfrm>
        <a:off x="10481" y="1311305"/>
        <a:ext cx="2440270" cy="366040"/>
      </dsp:txXfrm>
    </dsp:sp>
    <dsp:sp modelId="{F0197B9B-1D8F-46DE-8442-C1DE7FFA323A}">
      <dsp:nvSpPr>
        <dsp:cNvPr id="0" name=""/>
        <dsp:cNvSpPr/>
      </dsp:nvSpPr>
      <dsp:spPr>
        <a:xfrm>
          <a:off x="10481" y="1749083"/>
          <a:ext cx="2440270" cy="2140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React.js</a:t>
          </a:r>
        </a:p>
        <a:p>
          <a:pPr marL="0" lvl="0" indent="0" algn="ctr" defTabSz="755650">
            <a:lnSpc>
              <a:spcPct val="90000"/>
            </a:lnSpc>
            <a:spcBef>
              <a:spcPct val="0"/>
            </a:spcBef>
            <a:spcAft>
              <a:spcPct val="35000"/>
            </a:spcAft>
            <a:buNone/>
          </a:pPr>
          <a:r>
            <a:rPr lang="en-US" sz="1700" kern="1200"/>
            <a:t>Tailwind CSS</a:t>
          </a:r>
        </a:p>
        <a:p>
          <a:pPr marL="0" lvl="0" indent="0" algn="ctr" defTabSz="755650">
            <a:lnSpc>
              <a:spcPct val="90000"/>
            </a:lnSpc>
            <a:spcBef>
              <a:spcPct val="0"/>
            </a:spcBef>
            <a:spcAft>
              <a:spcPct val="35000"/>
            </a:spcAft>
            <a:buNone/>
          </a:pPr>
          <a:r>
            <a:rPr lang="en-US" sz="1700" kern="1200"/>
            <a:t>Recharts</a:t>
          </a:r>
        </a:p>
        <a:p>
          <a:pPr marL="0" lvl="0" indent="0" algn="ctr" defTabSz="755650">
            <a:lnSpc>
              <a:spcPct val="90000"/>
            </a:lnSpc>
            <a:spcBef>
              <a:spcPct val="0"/>
            </a:spcBef>
            <a:spcAft>
              <a:spcPct val="35000"/>
            </a:spcAft>
            <a:buNone/>
          </a:pPr>
          <a:r>
            <a:rPr lang="en-US" sz="1700" kern="1200"/>
            <a:t>React Router</a:t>
          </a:r>
        </a:p>
        <a:p>
          <a:pPr marL="0" lvl="0" indent="0" algn="ctr" defTabSz="755650">
            <a:lnSpc>
              <a:spcPct val="90000"/>
            </a:lnSpc>
            <a:spcBef>
              <a:spcPct val="0"/>
            </a:spcBef>
            <a:spcAft>
              <a:spcPct val="35000"/>
            </a:spcAft>
            <a:buNone/>
          </a:pPr>
          <a:r>
            <a:rPr lang="en-US" sz="1700" kern="1200"/>
            <a:t>Framer Motion</a:t>
          </a:r>
        </a:p>
        <a:p>
          <a:pPr marL="0" lvl="0" indent="0" algn="ctr" defTabSz="755650">
            <a:lnSpc>
              <a:spcPct val="90000"/>
            </a:lnSpc>
            <a:spcBef>
              <a:spcPct val="0"/>
            </a:spcBef>
            <a:spcAft>
              <a:spcPct val="35000"/>
            </a:spcAft>
            <a:buNone/>
          </a:pPr>
          <a:r>
            <a:rPr lang="en-US" sz="1700" kern="1200"/>
            <a:t>Fetch API</a:t>
          </a:r>
        </a:p>
      </dsp:txBody>
      <dsp:txXfrm>
        <a:off x="10481" y="1749083"/>
        <a:ext cx="2440270" cy="2140744"/>
      </dsp:txXfrm>
    </dsp:sp>
    <dsp:sp modelId="{14B60B65-396B-487B-B1D7-2E3CAEA24A46}">
      <dsp:nvSpPr>
        <dsp:cNvPr id="0" name=""/>
        <dsp:cNvSpPr/>
      </dsp:nvSpPr>
      <dsp:spPr>
        <a:xfrm>
          <a:off x="3670888" y="302976"/>
          <a:ext cx="854094" cy="854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12CF8-AC94-48D2-9241-C0DDB21A1097}">
      <dsp:nvSpPr>
        <dsp:cNvPr id="0" name=""/>
        <dsp:cNvSpPr/>
      </dsp:nvSpPr>
      <dsp:spPr>
        <a:xfrm>
          <a:off x="2877800" y="1311305"/>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b="1"/>
          </a:pPr>
          <a:r>
            <a:rPr lang="en-US" sz="2600" b="1" kern="1200"/>
            <a:t>BACKEND</a:t>
          </a:r>
          <a:endParaRPr lang="en-US" sz="2600" kern="1200"/>
        </a:p>
      </dsp:txBody>
      <dsp:txXfrm>
        <a:off x="2877800" y="1311305"/>
        <a:ext cx="2440270" cy="366040"/>
      </dsp:txXfrm>
    </dsp:sp>
    <dsp:sp modelId="{BBF47CD5-D196-45D6-A526-10715D16F2F2}">
      <dsp:nvSpPr>
        <dsp:cNvPr id="0" name=""/>
        <dsp:cNvSpPr/>
      </dsp:nvSpPr>
      <dsp:spPr>
        <a:xfrm>
          <a:off x="2877800" y="1749083"/>
          <a:ext cx="2440270" cy="2140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Python</a:t>
          </a:r>
        </a:p>
        <a:p>
          <a:pPr marL="0" lvl="0" indent="0" algn="ctr" defTabSz="755650">
            <a:lnSpc>
              <a:spcPct val="90000"/>
            </a:lnSpc>
            <a:spcBef>
              <a:spcPct val="0"/>
            </a:spcBef>
            <a:spcAft>
              <a:spcPct val="35000"/>
            </a:spcAft>
            <a:buNone/>
          </a:pPr>
          <a:r>
            <a:rPr lang="en-US" sz="1700" kern="1200"/>
            <a:t>Flask</a:t>
          </a:r>
        </a:p>
        <a:p>
          <a:pPr marL="0" lvl="0" indent="0" algn="ctr" defTabSz="755650">
            <a:lnSpc>
              <a:spcPct val="90000"/>
            </a:lnSpc>
            <a:spcBef>
              <a:spcPct val="0"/>
            </a:spcBef>
            <a:spcAft>
              <a:spcPct val="35000"/>
            </a:spcAft>
            <a:buNone/>
          </a:pPr>
          <a:r>
            <a:rPr lang="en-US" sz="1700" kern="1200"/>
            <a:t>Flask-CORS</a:t>
          </a:r>
        </a:p>
        <a:p>
          <a:pPr marL="0" lvl="0" indent="0" algn="ctr" defTabSz="755650">
            <a:lnSpc>
              <a:spcPct val="90000"/>
            </a:lnSpc>
            <a:spcBef>
              <a:spcPct val="0"/>
            </a:spcBef>
            <a:spcAft>
              <a:spcPct val="35000"/>
            </a:spcAft>
            <a:buNone/>
          </a:pPr>
          <a:r>
            <a:rPr lang="en-US" sz="1700" kern="1200"/>
            <a:t>nbformat</a:t>
          </a:r>
        </a:p>
        <a:p>
          <a:pPr marL="0" lvl="0" indent="0" algn="ctr" defTabSz="755650">
            <a:lnSpc>
              <a:spcPct val="90000"/>
            </a:lnSpc>
            <a:spcBef>
              <a:spcPct val="0"/>
            </a:spcBef>
            <a:spcAft>
              <a:spcPct val="35000"/>
            </a:spcAft>
            <a:buNone/>
          </a:pPr>
          <a:r>
            <a:rPr lang="en-US" sz="1700" kern="1200"/>
            <a:t>JSON</a:t>
          </a:r>
        </a:p>
      </dsp:txBody>
      <dsp:txXfrm>
        <a:off x="2877800" y="1749083"/>
        <a:ext cx="2440270" cy="2140744"/>
      </dsp:txXfrm>
    </dsp:sp>
    <dsp:sp modelId="{55DBC959-F6F8-4B8A-8D66-E2ABFB2829AB}">
      <dsp:nvSpPr>
        <dsp:cNvPr id="0" name=""/>
        <dsp:cNvSpPr/>
      </dsp:nvSpPr>
      <dsp:spPr>
        <a:xfrm>
          <a:off x="6538206" y="302976"/>
          <a:ext cx="854094" cy="854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2AFC20-6859-470A-B694-F0E0D0476B51}">
      <dsp:nvSpPr>
        <dsp:cNvPr id="0" name=""/>
        <dsp:cNvSpPr/>
      </dsp:nvSpPr>
      <dsp:spPr>
        <a:xfrm>
          <a:off x="5745118" y="1311305"/>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b="1"/>
          </a:pPr>
          <a:r>
            <a:rPr lang="en-US" sz="2600" b="1" kern="1200"/>
            <a:t>OTHER TECH</a:t>
          </a:r>
          <a:endParaRPr lang="en-US" sz="2600" kern="1200"/>
        </a:p>
      </dsp:txBody>
      <dsp:txXfrm>
        <a:off x="5745118" y="1311305"/>
        <a:ext cx="2440270" cy="366040"/>
      </dsp:txXfrm>
    </dsp:sp>
    <dsp:sp modelId="{94B9E89B-4A17-4AE7-B8F7-34B883392CD3}">
      <dsp:nvSpPr>
        <dsp:cNvPr id="0" name=""/>
        <dsp:cNvSpPr/>
      </dsp:nvSpPr>
      <dsp:spPr>
        <a:xfrm>
          <a:off x="5745118" y="1749083"/>
          <a:ext cx="2440270" cy="2140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Jupyter Notebook</a:t>
          </a:r>
        </a:p>
        <a:p>
          <a:pPr marL="0" lvl="0" indent="0" algn="ctr" defTabSz="755650">
            <a:lnSpc>
              <a:spcPct val="90000"/>
            </a:lnSpc>
            <a:spcBef>
              <a:spcPct val="0"/>
            </a:spcBef>
            <a:spcAft>
              <a:spcPct val="35000"/>
            </a:spcAft>
            <a:buNone/>
          </a:pPr>
          <a:r>
            <a:rPr lang="en-US" sz="1700" kern="1200"/>
            <a:t>Machine Learning (Scikit-learn)</a:t>
          </a:r>
        </a:p>
        <a:p>
          <a:pPr marL="0" lvl="0" indent="0" algn="ctr" defTabSz="755650">
            <a:lnSpc>
              <a:spcPct val="90000"/>
            </a:lnSpc>
            <a:spcBef>
              <a:spcPct val="0"/>
            </a:spcBef>
            <a:spcAft>
              <a:spcPct val="35000"/>
            </a:spcAft>
            <a:buNone/>
          </a:pPr>
          <a:r>
            <a:rPr lang="en-US" sz="1700" kern="1200"/>
            <a:t>Matplotlib</a:t>
          </a:r>
        </a:p>
        <a:p>
          <a:pPr marL="0" lvl="0" indent="0" algn="ctr" defTabSz="755650">
            <a:lnSpc>
              <a:spcPct val="90000"/>
            </a:lnSpc>
            <a:spcBef>
              <a:spcPct val="0"/>
            </a:spcBef>
            <a:spcAft>
              <a:spcPct val="35000"/>
            </a:spcAft>
            <a:buNone/>
          </a:pPr>
          <a:r>
            <a:rPr lang="en-US" sz="1700" kern="1200"/>
            <a:t>NumPy</a:t>
          </a:r>
        </a:p>
        <a:p>
          <a:pPr marL="0" lvl="0" indent="0" algn="ctr" defTabSz="755650">
            <a:lnSpc>
              <a:spcPct val="90000"/>
            </a:lnSpc>
            <a:spcBef>
              <a:spcPct val="0"/>
            </a:spcBef>
            <a:spcAft>
              <a:spcPct val="35000"/>
            </a:spcAft>
            <a:buNone/>
          </a:pPr>
          <a:r>
            <a:rPr lang="en-US" sz="1700" kern="1200"/>
            <a:t>Pandas</a:t>
          </a:r>
        </a:p>
        <a:p>
          <a:pPr marL="0" lvl="0" indent="0" algn="ctr" defTabSz="755650">
            <a:lnSpc>
              <a:spcPct val="90000"/>
            </a:lnSpc>
            <a:spcBef>
              <a:spcPct val="0"/>
            </a:spcBef>
            <a:spcAft>
              <a:spcPct val="35000"/>
            </a:spcAft>
            <a:buNone/>
          </a:pPr>
          <a:r>
            <a:rPr lang="en-US" sz="1700" kern="1200"/>
            <a:t>Git &amp; GitHub</a:t>
          </a:r>
        </a:p>
      </dsp:txBody>
      <dsp:txXfrm>
        <a:off x="5745118" y="1749083"/>
        <a:ext cx="2440270" cy="21407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rgbClr val="294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518AD-0C08-A492-59C4-9CA5DA1CC372}"/>
              </a:ext>
            </a:extLst>
          </p:cNvPr>
          <p:cNvSpPr>
            <a:spLocks noGrp="1"/>
          </p:cNvSpPr>
          <p:nvPr>
            <p:ph type="title"/>
          </p:nvPr>
        </p:nvSpPr>
        <p:spPr>
          <a:xfrm>
            <a:off x="806825" y="1188637"/>
            <a:ext cx="2241175" cy="4480726"/>
          </a:xfrm>
        </p:spPr>
        <p:txBody>
          <a:bodyPr>
            <a:normAutofit/>
          </a:bodyPr>
          <a:lstStyle/>
          <a:p>
            <a:pPr algn="r"/>
            <a:r>
              <a:rPr lang="en-US" sz="4800" dirty="0">
                <a:latin typeface="Book Antiqua"/>
                <a:ea typeface="Calibri"/>
                <a:cs typeface="Calibri"/>
              </a:rPr>
              <a:t>TEAM VASSP</a:t>
            </a:r>
          </a:p>
        </p:txBody>
      </p:sp>
      <p:cxnSp>
        <p:nvCxnSpPr>
          <p:cNvPr id="30" name="Straight Connector 29">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FB7A97BD-ACBD-0C3C-DEFA-62F379590F19}"/>
              </a:ext>
            </a:extLst>
          </p:cNvPr>
          <p:cNvSpPr>
            <a:spLocks noGrp="1"/>
          </p:cNvSpPr>
          <p:nvPr>
            <p:ph idx="1"/>
          </p:nvPr>
        </p:nvSpPr>
        <p:spPr>
          <a:xfrm>
            <a:off x="3941445" y="1648870"/>
            <a:ext cx="3527136" cy="3560260"/>
          </a:xfrm>
        </p:spPr>
        <p:txBody>
          <a:bodyPr vert="horz" lIns="91440" tIns="45720" rIns="91440" bIns="45720" rtlCol="0" anchor="ctr">
            <a:normAutofit/>
          </a:bodyPr>
          <a:lstStyle/>
          <a:p>
            <a:pPr marL="0" indent="0">
              <a:buNone/>
            </a:pPr>
            <a:r>
              <a:rPr lang="en-US" sz="2400" dirty="0">
                <a:latin typeface="Book Antiqua"/>
                <a:ea typeface="Calibri"/>
                <a:cs typeface="Calibri"/>
              </a:rPr>
              <a:t>Varnika Gupta</a:t>
            </a:r>
          </a:p>
          <a:p>
            <a:pPr marL="0" indent="0">
              <a:buNone/>
            </a:pPr>
            <a:r>
              <a:rPr lang="en-US" sz="2400" dirty="0">
                <a:latin typeface="Book Antiqua"/>
                <a:ea typeface="Calibri"/>
                <a:cs typeface="Calibri"/>
              </a:rPr>
              <a:t>Arnav Gupta</a:t>
            </a:r>
          </a:p>
          <a:p>
            <a:pPr marL="0" indent="0">
              <a:buNone/>
            </a:pPr>
            <a:r>
              <a:rPr lang="en-US" sz="2400" dirty="0">
                <a:latin typeface="Book Antiqua"/>
                <a:ea typeface="Calibri"/>
                <a:cs typeface="Calibri"/>
              </a:rPr>
              <a:t>Parth Mishra</a:t>
            </a:r>
          </a:p>
          <a:p>
            <a:pPr marL="0" indent="0">
              <a:buNone/>
            </a:pPr>
            <a:r>
              <a:rPr lang="en-US" sz="2400" dirty="0">
                <a:latin typeface="Book Antiqua"/>
                <a:ea typeface="Calibri"/>
                <a:cs typeface="Calibri"/>
              </a:rPr>
              <a:t>Spandan Basu </a:t>
            </a:r>
          </a:p>
          <a:p>
            <a:pPr marL="0" indent="0">
              <a:buNone/>
            </a:pPr>
            <a:r>
              <a:rPr lang="en-US" sz="2400" dirty="0">
                <a:latin typeface="Book Antiqua"/>
                <a:ea typeface="Calibri"/>
                <a:cs typeface="Calibri"/>
              </a:rPr>
              <a:t>Sreelakshmi S</a:t>
            </a:r>
          </a:p>
        </p:txBody>
      </p:sp>
    </p:spTree>
    <p:extLst>
      <p:ext uri="{BB962C8B-B14F-4D97-AF65-F5344CB8AC3E}">
        <p14:creationId xmlns:p14="http://schemas.microsoft.com/office/powerpoint/2010/main" val="3045711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33768-0B1C-2BE6-D408-900DA9487C0D}"/>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rgbClr val="294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71017-8E23-49C9-0840-6797E621EAD0}"/>
              </a:ext>
            </a:extLst>
          </p:cNvPr>
          <p:cNvSpPr>
            <a:spLocks noGrp="1"/>
          </p:cNvSpPr>
          <p:nvPr>
            <p:ph type="title"/>
          </p:nvPr>
        </p:nvSpPr>
        <p:spPr>
          <a:xfrm>
            <a:off x="305061" y="1195697"/>
            <a:ext cx="2911779" cy="4238118"/>
          </a:xfrm>
        </p:spPr>
        <p:txBody>
          <a:bodyPr>
            <a:normAutofit/>
          </a:bodyPr>
          <a:lstStyle/>
          <a:p>
            <a:pPr algn="r"/>
            <a:r>
              <a:rPr lang="en-GB" b="1" dirty="0">
                <a:solidFill>
                  <a:schemeClr val="bg1"/>
                </a:solidFill>
                <a:latin typeface="Book Antiqua"/>
                <a:ea typeface="Calibri"/>
                <a:cs typeface="Calibri"/>
              </a:rPr>
              <a:t>Target Audience</a:t>
            </a:r>
            <a:endParaRPr lang="en-US"/>
          </a:p>
        </p:txBody>
      </p:sp>
      <p:grpSp>
        <p:nvGrpSpPr>
          <p:cNvPr id="8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59" name="Freeform: Shape 5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86" name="Oval 85">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8"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4"/>
            <a:ext cx="731374" cy="975171"/>
            <a:chOff x="5829300" y="3162300"/>
            <a:chExt cx="532256" cy="532257"/>
          </a:xfrm>
          <a:solidFill>
            <a:schemeClr val="bg1"/>
          </a:solidFill>
        </p:grpSpPr>
        <p:sp>
          <p:nvSpPr>
            <p:cNvPr id="67" name="Freeform: Shape 6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89" name="Content Placeholder 47">
            <a:extLst>
              <a:ext uri="{FF2B5EF4-FFF2-40B4-BE49-F238E27FC236}">
                <a16:creationId xmlns:a16="http://schemas.microsoft.com/office/drawing/2014/main" id="{982CB7CA-0EFE-43EA-ED36-1F977C1BE343}"/>
              </a:ext>
            </a:extLst>
          </p:cNvPr>
          <p:cNvGraphicFramePr>
            <a:graphicFrameLocks noGrp="1"/>
          </p:cNvGraphicFramePr>
          <p:nvPr>
            <p:ph idx="1"/>
            <p:extLst>
              <p:ext uri="{D42A27DB-BD31-4B8C-83A1-F6EECF244321}">
                <p14:modId xmlns:p14="http://schemas.microsoft.com/office/powerpoint/2010/main" val="741612773"/>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502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3692C-5D31-0CC8-3C54-7B11079B9CA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DAECE-9D82-D036-8088-661B978F1020}"/>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Technologies Used</a:t>
            </a:r>
          </a:p>
        </p:txBody>
      </p:sp>
      <p:graphicFrame>
        <p:nvGraphicFramePr>
          <p:cNvPr id="50" name="Content Placeholder 47">
            <a:extLst>
              <a:ext uri="{FF2B5EF4-FFF2-40B4-BE49-F238E27FC236}">
                <a16:creationId xmlns:a16="http://schemas.microsoft.com/office/drawing/2014/main" id="{82B283E0-3B87-9E92-607E-B130D97F2261}"/>
              </a:ext>
            </a:extLst>
          </p:cNvPr>
          <p:cNvGraphicFramePr>
            <a:graphicFrameLocks noGrp="1"/>
          </p:cNvGraphicFramePr>
          <p:nvPr>
            <p:ph idx="1"/>
            <p:extLst>
              <p:ext uri="{D42A27DB-BD31-4B8C-83A1-F6EECF244321}">
                <p14:modId xmlns:p14="http://schemas.microsoft.com/office/powerpoint/2010/main" val="264419323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69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1EFFEF-767B-387C-CDCE-5930B8432FC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109DF1A-251F-CA1E-9F09-9A2EE6554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834A69F-3A00-66CF-A713-4C0E0EEAF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9F98075-66E3-D1C2-C385-7D1C9974E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F2FAC29-A549-2ACD-A9FA-2034D0180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B1747-F713-3A17-4C6B-D0A444688647}"/>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Implementation</a:t>
            </a:r>
          </a:p>
        </p:txBody>
      </p:sp>
      <p:pic>
        <p:nvPicPr>
          <p:cNvPr id="5" name="KubeAI_VID">
            <a:hlinkClick r:id="" action="ppaction://media"/>
            <a:extLst>
              <a:ext uri="{FF2B5EF4-FFF2-40B4-BE49-F238E27FC236}">
                <a16:creationId xmlns:a16="http://schemas.microsoft.com/office/drawing/2014/main" id="{4FA1CC18-CBDF-2142-CAEC-A6C9B9F32C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63" y="1580367"/>
            <a:ext cx="9152350" cy="5242142"/>
          </a:xfrm>
          <a:prstGeom prst="rect">
            <a:avLst/>
          </a:prstGeom>
        </p:spPr>
      </p:pic>
    </p:spTree>
    <p:extLst>
      <p:ext uri="{BB962C8B-B14F-4D97-AF65-F5344CB8AC3E}">
        <p14:creationId xmlns:p14="http://schemas.microsoft.com/office/powerpoint/2010/main" val="44732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18C3C8-3F30-0AC6-B735-6DD29431DBC0}"/>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7256A3A-F172-2374-1B17-E4F3A4287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0C42002-C486-191C-688A-881B80061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F815BBF-D707-C7FB-6843-A462AAE82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E8EBA94-1DA0-7042-9FA1-23D0EF9949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BC007-C2B5-8C51-DC35-7A4005DBC3AF}"/>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Implementation</a:t>
            </a:r>
          </a:p>
        </p:txBody>
      </p:sp>
      <p:pic>
        <p:nvPicPr>
          <p:cNvPr id="25" name="Content Placeholder 24" descr="A computer screen with text&#10;&#10;AI-generated content may be incorrect.">
            <a:extLst>
              <a:ext uri="{FF2B5EF4-FFF2-40B4-BE49-F238E27FC236}">
                <a16:creationId xmlns:a16="http://schemas.microsoft.com/office/drawing/2014/main" id="{2863C08E-D723-9C56-6D2D-55DC05C7C9BC}"/>
              </a:ext>
            </a:extLst>
          </p:cNvPr>
          <p:cNvPicPr>
            <a:picLocks noGrp="1" noChangeAspect="1"/>
          </p:cNvPicPr>
          <p:nvPr>
            <p:ph idx="1"/>
          </p:nvPr>
        </p:nvPicPr>
        <p:blipFill>
          <a:blip r:embed="rId2"/>
          <a:stretch>
            <a:fillRect/>
          </a:stretch>
        </p:blipFill>
        <p:spPr>
          <a:xfrm>
            <a:off x="-1" y="2520401"/>
            <a:ext cx="9143999" cy="2675121"/>
          </a:xfrm>
        </p:spPr>
      </p:pic>
    </p:spTree>
    <p:extLst>
      <p:ext uri="{BB962C8B-B14F-4D97-AF65-F5344CB8AC3E}">
        <p14:creationId xmlns:p14="http://schemas.microsoft.com/office/powerpoint/2010/main" val="234385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247684-D669-FDF7-F160-0F89CBE9C5FA}"/>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E2C4948-E21F-A2F5-F1D3-BB8087727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0616520-B27E-6680-A326-B9D0BB4F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3CFB3A2-CB94-2C3F-5F00-D80706C9B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D275DD9-5831-FCB8-DC3A-68A0976E8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36F2B-7AC5-7D2E-A715-FA73D094972F}"/>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Confusion Matrix</a:t>
            </a:r>
          </a:p>
        </p:txBody>
      </p:sp>
      <p:pic>
        <p:nvPicPr>
          <p:cNvPr id="25" name="Content Placeholder 24">
            <a:extLst>
              <a:ext uri="{FF2B5EF4-FFF2-40B4-BE49-F238E27FC236}">
                <a16:creationId xmlns:a16="http://schemas.microsoft.com/office/drawing/2014/main" id="{308748CC-6112-DD03-A2BC-D4E0C3B712C6}"/>
              </a:ext>
            </a:extLst>
          </p:cNvPr>
          <p:cNvPicPr>
            <a:picLocks noGrp="1" noChangeAspect="1"/>
          </p:cNvPicPr>
          <p:nvPr>
            <p:ph idx="1"/>
          </p:nvPr>
        </p:nvPicPr>
        <p:blipFill>
          <a:blip r:embed="rId2"/>
          <a:srcRect r="23944" b="-326"/>
          <a:stretch/>
        </p:blipFill>
        <p:spPr>
          <a:xfrm>
            <a:off x="921494" y="1716647"/>
            <a:ext cx="7299911" cy="4658419"/>
          </a:xfrm>
        </p:spPr>
      </p:pic>
    </p:spTree>
    <p:extLst>
      <p:ext uri="{BB962C8B-B14F-4D97-AF65-F5344CB8AC3E}">
        <p14:creationId xmlns:p14="http://schemas.microsoft.com/office/powerpoint/2010/main" val="286241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rgbClr val="294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A3B3C-4DF0-31E3-E793-1402E27AB957}"/>
              </a:ext>
            </a:extLst>
          </p:cNvPr>
          <p:cNvSpPr>
            <a:spLocks noGrp="1"/>
          </p:cNvSpPr>
          <p:nvPr>
            <p:ph type="title"/>
          </p:nvPr>
        </p:nvSpPr>
        <p:spPr>
          <a:xfrm>
            <a:off x="1143000" y="1293338"/>
            <a:ext cx="6858000" cy="3274592"/>
          </a:xfrm>
        </p:spPr>
        <p:txBody>
          <a:bodyPr vert="horz" lIns="91440" tIns="45720" rIns="91440" bIns="45720" rtlCol="0" anchor="ctr">
            <a:normAutofit/>
          </a:bodyPr>
          <a:lstStyle/>
          <a:p>
            <a:pPr defTabSz="914400">
              <a:lnSpc>
                <a:spcPct val="90000"/>
              </a:lnSpc>
            </a:pPr>
            <a:r>
              <a:rPr lang="en-US" sz="63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66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7673" y="348865"/>
            <a:ext cx="7288583" cy="1576446"/>
          </a:xfrm>
        </p:spPr>
        <p:txBody>
          <a:bodyPr anchor="ctr">
            <a:normAutofit/>
          </a:bodyPr>
          <a:lstStyle/>
          <a:p>
            <a:r>
              <a:rPr lang="en-GB" sz="4800" b="1" err="1">
                <a:solidFill>
                  <a:srgbClr val="FFFFFF"/>
                </a:solidFill>
                <a:latin typeface="Book Antiqua"/>
              </a:rPr>
              <a:t>KubeAI</a:t>
            </a:r>
            <a:endParaRPr lang="en-GB" sz="4800" b="1">
              <a:solidFill>
                <a:srgbClr val="FFFFFF"/>
              </a:solidFill>
              <a:latin typeface="Book Antiqua"/>
            </a:endParaRPr>
          </a:p>
        </p:txBody>
      </p:sp>
      <p:graphicFrame>
        <p:nvGraphicFramePr>
          <p:cNvPr id="25" name="Content Placeholder 2">
            <a:extLst>
              <a:ext uri="{FF2B5EF4-FFF2-40B4-BE49-F238E27FC236}">
                <a16:creationId xmlns:a16="http://schemas.microsoft.com/office/drawing/2014/main" id="{E058DCFF-C6FF-2FBF-E4B7-8B17C97EC7F7}"/>
              </a:ext>
            </a:extLst>
          </p:cNvPr>
          <p:cNvGraphicFramePr>
            <a:graphicFrameLocks noGrp="1"/>
          </p:cNvGraphicFramePr>
          <p:nvPr>
            <p:ph idx="1"/>
            <p:extLst>
              <p:ext uri="{D42A27DB-BD31-4B8C-83A1-F6EECF244321}">
                <p14:modId xmlns:p14="http://schemas.microsoft.com/office/powerpoint/2010/main" val="2064528518"/>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A2BD9-4899-FBA4-1A36-5614A111C197}"/>
              </a:ext>
            </a:extLst>
          </p:cNvPr>
          <p:cNvSpPr>
            <a:spLocks noGrp="1"/>
          </p:cNvSpPr>
          <p:nvPr>
            <p:ph type="title"/>
          </p:nvPr>
        </p:nvSpPr>
        <p:spPr>
          <a:xfrm>
            <a:off x="1028699" y="294538"/>
            <a:ext cx="7421963" cy="1033669"/>
          </a:xfrm>
        </p:spPr>
        <p:txBody>
          <a:bodyPr>
            <a:normAutofit/>
          </a:bodyPr>
          <a:lstStyle/>
          <a:p>
            <a:r>
              <a:rPr lang="en-GB" b="1" dirty="0">
                <a:solidFill>
                  <a:srgbClr val="FFFFFF"/>
                </a:solidFill>
                <a:latin typeface="Book Antiqua"/>
                <a:ea typeface="Calibri"/>
                <a:cs typeface="Calibri"/>
              </a:rPr>
              <a:t>Problem Statement</a:t>
            </a:r>
            <a:endParaRPr lang="en-US" b="1">
              <a:solidFill>
                <a:srgbClr val="FFFFFF"/>
              </a:solidFill>
              <a:latin typeface="Book Antiqua"/>
            </a:endParaRPr>
          </a:p>
        </p:txBody>
      </p:sp>
      <p:sp>
        <p:nvSpPr>
          <p:cNvPr id="3" name="Content Placeholder 2">
            <a:extLst>
              <a:ext uri="{FF2B5EF4-FFF2-40B4-BE49-F238E27FC236}">
                <a16:creationId xmlns:a16="http://schemas.microsoft.com/office/drawing/2014/main" id="{72F000D3-A9EE-22DD-357D-9292D53D04C9}"/>
              </a:ext>
            </a:extLst>
          </p:cNvPr>
          <p:cNvSpPr>
            <a:spLocks noGrp="1"/>
          </p:cNvSpPr>
          <p:nvPr>
            <p:ph idx="1"/>
          </p:nvPr>
        </p:nvSpPr>
        <p:spPr>
          <a:xfrm>
            <a:off x="344003" y="2318197"/>
            <a:ext cx="8563023" cy="4047792"/>
          </a:xfrm>
        </p:spPr>
        <p:txBody>
          <a:bodyPr vert="horz" lIns="91440" tIns="45720" rIns="91440" bIns="45720" rtlCol="0" anchor="ctr">
            <a:noAutofit/>
          </a:bodyPr>
          <a:lstStyle/>
          <a:p>
            <a:pPr marL="0" indent="0" algn="just">
              <a:lnSpc>
                <a:spcPct val="90000"/>
              </a:lnSpc>
              <a:buNone/>
            </a:pPr>
            <a:r>
              <a:rPr lang="en-US" sz="1800">
                <a:latin typeface="Times New Roman"/>
                <a:ea typeface="Calibri"/>
                <a:cs typeface="Calibri"/>
              </a:rPr>
              <a:t>Modern IT infrastructures are complex and prone to failures arising from resource exhaustion (e.g., CPU spikes, RAM overuse), which can lead to significant downtime and financial losses. Traditional monitoring tools are largely reactive, identifying issues only after they have already impacted the system.</a:t>
            </a:r>
            <a:endParaRPr lang="en-US"/>
          </a:p>
          <a:p>
            <a:pPr marL="0" indent="0" algn="just">
              <a:lnSpc>
                <a:spcPct val="90000"/>
              </a:lnSpc>
              <a:buNone/>
            </a:pPr>
            <a:r>
              <a:rPr lang="en-US" sz="1800">
                <a:latin typeface="Times New Roman"/>
                <a:ea typeface="Calibri"/>
                <a:cs typeface="Calibri"/>
              </a:rPr>
              <a:t>This project proposes an AI-powered predictive analytics system that proactively forecasts potential failures by leveraging historical logs and real-time performance metrics.</a:t>
            </a:r>
          </a:p>
          <a:p>
            <a:pPr algn="just">
              <a:lnSpc>
                <a:spcPct val="90000"/>
              </a:lnSpc>
              <a:buNone/>
            </a:pPr>
            <a:r>
              <a:rPr lang="en-US" sz="1800">
                <a:latin typeface="Times New Roman"/>
                <a:ea typeface="Calibri"/>
                <a:cs typeface="Times New Roman"/>
              </a:rPr>
              <a:t>Key Features:</a:t>
            </a:r>
            <a:endParaRPr lang="en-US" sz="1800">
              <a:latin typeface="Times New Roman"/>
              <a:cs typeface="Times New Roman"/>
            </a:endParaRPr>
          </a:p>
          <a:p>
            <a:pPr algn="just">
              <a:lnSpc>
                <a:spcPct val="90000"/>
              </a:lnSpc>
            </a:pPr>
            <a:r>
              <a:rPr lang="en-US" sz="1800">
                <a:latin typeface="Times New Roman"/>
                <a:ea typeface="Calibri"/>
                <a:cs typeface="Calibri"/>
              </a:rPr>
              <a:t>Early detection of critical risks and failure types</a:t>
            </a:r>
            <a:endParaRPr lang="en-US" sz="1800">
              <a:latin typeface="Times New Roman"/>
              <a:ea typeface="Calibri"/>
              <a:cs typeface="Times New Roman"/>
            </a:endParaRPr>
          </a:p>
          <a:p>
            <a:pPr algn="just">
              <a:lnSpc>
                <a:spcPct val="90000"/>
              </a:lnSpc>
            </a:pPr>
            <a:r>
              <a:rPr lang="en-US" sz="1800">
                <a:latin typeface="Times New Roman"/>
                <a:ea typeface="Calibri"/>
                <a:cs typeface="Calibri"/>
              </a:rPr>
              <a:t>Interactive dashboard providing real-time operational insights</a:t>
            </a:r>
            <a:endParaRPr lang="en-US" sz="1800">
              <a:latin typeface="Times New Roman"/>
              <a:ea typeface="Calibri"/>
              <a:cs typeface="Times New Roman"/>
            </a:endParaRPr>
          </a:p>
          <a:p>
            <a:pPr algn="just">
              <a:lnSpc>
                <a:spcPct val="90000"/>
              </a:lnSpc>
            </a:pPr>
            <a:r>
              <a:rPr lang="en-US" sz="1800">
                <a:latin typeface="Times New Roman"/>
                <a:ea typeface="Calibri"/>
                <a:cs typeface="Calibri"/>
              </a:rPr>
              <a:t>Optimized resource allocation for improved performance and efficiency</a:t>
            </a:r>
            <a:endParaRPr lang="en-US" sz="1800">
              <a:latin typeface="Times New Roman"/>
              <a:ea typeface="Calibri"/>
              <a:cs typeface="Times New Roman"/>
            </a:endParaRPr>
          </a:p>
          <a:p>
            <a:pPr algn="just">
              <a:lnSpc>
                <a:spcPct val="90000"/>
              </a:lnSpc>
            </a:pPr>
            <a:r>
              <a:rPr lang="en-US" sz="1800">
                <a:latin typeface="Times New Roman"/>
                <a:ea typeface="Calibri"/>
                <a:cs typeface="Calibri"/>
              </a:rPr>
              <a:t>Minimized downtime and accelerated root-cause troubleshooting</a:t>
            </a:r>
            <a:endParaRPr lang="en-US" sz="1800">
              <a:latin typeface="Times New Roman"/>
              <a:ea typeface="Calibri"/>
              <a:cs typeface="Times New Roman"/>
            </a:endParaRPr>
          </a:p>
          <a:p>
            <a:pPr indent="0" algn="just">
              <a:lnSpc>
                <a:spcPct val="90000"/>
              </a:lnSpc>
              <a:buNone/>
            </a:pPr>
            <a:r>
              <a:rPr lang="en-US" sz="1800">
                <a:latin typeface="Times New Roman"/>
                <a:ea typeface="Calibri"/>
                <a:cs typeface="Calibri"/>
              </a:rPr>
              <a:t>By enabling proactive intervention, this system enhances infrastructure resilience and supports seamless operational continuity.</a:t>
            </a:r>
            <a:endParaRPr lang="en-US" sz="1800">
              <a:latin typeface="Times New Roman"/>
              <a:ea typeface="Calibri"/>
              <a:cs typeface="Times New Roman"/>
            </a:endParaRPr>
          </a:p>
          <a:p>
            <a:pPr marL="0" indent="0">
              <a:lnSpc>
                <a:spcPct val="90000"/>
              </a:lnSpc>
              <a:buNone/>
            </a:pPr>
            <a:endParaRPr lang="en-US" sz="1600">
              <a:ea typeface="Calibri"/>
              <a:cs typeface="Calibri"/>
            </a:endParaRPr>
          </a:p>
        </p:txBody>
      </p:sp>
    </p:spTree>
    <p:extLst>
      <p:ext uri="{BB962C8B-B14F-4D97-AF65-F5344CB8AC3E}">
        <p14:creationId xmlns:p14="http://schemas.microsoft.com/office/powerpoint/2010/main" val="375753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0" name="Rectangle 1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rPr>
              <a:t>Our Solution</a:t>
            </a:r>
          </a:p>
        </p:txBody>
      </p:sp>
      <p:graphicFrame>
        <p:nvGraphicFramePr>
          <p:cNvPr id="156" name="Content Placeholder 139">
            <a:extLst>
              <a:ext uri="{FF2B5EF4-FFF2-40B4-BE49-F238E27FC236}">
                <a16:creationId xmlns:a16="http://schemas.microsoft.com/office/drawing/2014/main" id="{FD09D4AE-4F13-FA52-6C17-1B0DDE66320E}"/>
              </a:ext>
            </a:extLst>
          </p:cNvPr>
          <p:cNvGraphicFramePr>
            <a:graphicFrameLocks noGrp="1"/>
          </p:cNvGraphicFramePr>
          <p:nvPr>
            <p:ph idx="1"/>
            <p:extLst>
              <p:ext uri="{D42A27DB-BD31-4B8C-83A1-F6EECF244321}">
                <p14:modId xmlns:p14="http://schemas.microsoft.com/office/powerpoint/2010/main" val="16400430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2EAC4-BE07-6C41-29C3-0AB6CCC6ECA3}"/>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Advantages</a:t>
            </a:r>
          </a:p>
        </p:txBody>
      </p:sp>
      <p:graphicFrame>
        <p:nvGraphicFramePr>
          <p:cNvPr id="55" name="Content Placeholder 2">
            <a:extLst>
              <a:ext uri="{FF2B5EF4-FFF2-40B4-BE49-F238E27FC236}">
                <a16:creationId xmlns:a16="http://schemas.microsoft.com/office/drawing/2014/main" id="{754ADE67-7F3A-F4C0-2D2A-1E08A8C19251}"/>
              </a:ext>
            </a:extLst>
          </p:cNvPr>
          <p:cNvGraphicFramePr>
            <a:graphicFrameLocks noGrp="1"/>
          </p:cNvGraphicFramePr>
          <p:nvPr>
            <p:ph idx="1"/>
            <p:extLst>
              <p:ext uri="{D42A27DB-BD31-4B8C-83A1-F6EECF244321}">
                <p14:modId xmlns:p14="http://schemas.microsoft.com/office/powerpoint/2010/main" val="53421299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035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1A3C2-D888-D109-445A-8D4339CC5317}"/>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Disadvantages</a:t>
            </a:r>
            <a:endParaRPr lang="en-GB" dirty="0">
              <a:solidFill>
                <a:srgbClr val="FFFFFF"/>
              </a:solidFill>
              <a:latin typeface="Book Antiqua"/>
            </a:endParaRPr>
          </a:p>
        </p:txBody>
      </p:sp>
      <p:graphicFrame>
        <p:nvGraphicFramePr>
          <p:cNvPr id="5" name="Content Placeholder 2">
            <a:extLst>
              <a:ext uri="{FF2B5EF4-FFF2-40B4-BE49-F238E27FC236}">
                <a16:creationId xmlns:a16="http://schemas.microsoft.com/office/drawing/2014/main" id="{4BFAA93B-1DD7-67D7-A237-1E8A39A4DF3E}"/>
              </a:ext>
            </a:extLst>
          </p:cNvPr>
          <p:cNvGraphicFramePr>
            <a:graphicFrameLocks noGrp="1"/>
          </p:cNvGraphicFramePr>
          <p:nvPr>
            <p:ph idx="1"/>
            <p:extLst>
              <p:ext uri="{D42A27DB-BD31-4B8C-83A1-F6EECF244321}">
                <p14:modId xmlns:p14="http://schemas.microsoft.com/office/powerpoint/2010/main" val="17763290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5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9F66C-A8F7-3C1E-7F36-F3E03FF6F790}"/>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Problems Solved</a:t>
            </a:r>
          </a:p>
        </p:txBody>
      </p:sp>
      <p:graphicFrame>
        <p:nvGraphicFramePr>
          <p:cNvPr id="18" name="Content Placeholder 2">
            <a:extLst>
              <a:ext uri="{FF2B5EF4-FFF2-40B4-BE49-F238E27FC236}">
                <a16:creationId xmlns:a16="http://schemas.microsoft.com/office/drawing/2014/main" id="{DF6B0786-BBCA-5135-5673-2DE04F3F4BDB}"/>
              </a:ext>
            </a:extLst>
          </p:cNvPr>
          <p:cNvGraphicFramePr>
            <a:graphicFrameLocks noGrp="1"/>
          </p:cNvGraphicFramePr>
          <p:nvPr>
            <p:ph idx="1"/>
            <p:extLst>
              <p:ext uri="{D42A27DB-BD31-4B8C-83A1-F6EECF244321}">
                <p14:modId xmlns:p14="http://schemas.microsoft.com/office/powerpoint/2010/main" val="77712334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4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D6752-5084-F2A9-8BEA-3B3359B7F219}"/>
              </a:ext>
            </a:extLst>
          </p:cNvPr>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ea typeface="Calibri"/>
                <a:cs typeface="Calibri"/>
              </a:rPr>
              <a:t>Future Scope</a:t>
            </a:r>
          </a:p>
        </p:txBody>
      </p:sp>
      <p:sp>
        <p:nvSpPr>
          <p:cNvPr id="171" name="Content Placeholder 170">
            <a:extLst>
              <a:ext uri="{FF2B5EF4-FFF2-40B4-BE49-F238E27FC236}">
                <a16:creationId xmlns:a16="http://schemas.microsoft.com/office/drawing/2014/main" id="{3A2BABFB-7480-E426-AECE-A57BD5C47A54}"/>
              </a:ext>
            </a:extLst>
          </p:cNvPr>
          <p:cNvSpPr>
            <a:spLocks noGrp="1"/>
          </p:cNvSpPr>
          <p:nvPr>
            <p:ph idx="1"/>
          </p:nvPr>
        </p:nvSpPr>
        <p:spPr>
          <a:xfrm>
            <a:off x="467638" y="2017734"/>
            <a:ext cx="8229600" cy="4525963"/>
          </a:xfrm>
        </p:spPr>
        <p:txBody>
          <a:bodyPr vert="horz" lIns="91440" tIns="45720" rIns="91440" bIns="45720" rtlCol="0" anchor="t">
            <a:normAutofit/>
          </a:bodyPr>
          <a:lstStyle/>
          <a:p>
            <a:pPr algn="just"/>
            <a:r>
              <a:rPr lang="en-US" sz="1800">
                <a:latin typeface="Times New Roman"/>
                <a:ea typeface="+mn-lt"/>
                <a:cs typeface="+mn-lt"/>
              </a:rPr>
              <a:t>Use deep learning for broader, more accurate failure predictions</a:t>
            </a:r>
            <a:endParaRPr lang="en-US" sz="1800">
              <a:latin typeface="Times New Roman"/>
              <a:ea typeface="Calibri"/>
              <a:cs typeface="Calibri"/>
            </a:endParaRPr>
          </a:p>
          <a:p>
            <a:pPr algn="just"/>
            <a:r>
              <a:rPr lang="en-US" sz="1800">
                <a:latin typeface="Times New Roman"/>
                <a:ea typeface="+mn-lt"/>
                <a:cs typeface="+mn-lt"/>
              </a:rPr>
              <a:t>Integrate with AWS, Azure, GCP for real-time cloud monitoring</a:t>
            </a:r>
            <a:endParaRPr lang="en-US" sz="1800">
              <a:latin typeface="Times New Roman"/>
              <a:cs typeface="Times New Roman"/>
            </a:endParaRPr>
          </a:p>
          <a:p>
            <a:pPr algn="just"/>
            <a:r>
              <a:rPr lang="en-US" sz="1800">
                <a:latin typeface="Times New Roman"/>
                <a:ea typeface="+mn-lt"/>
                <a:cs typeface="+mn-lt"/>
              </a:rPr>
              <a:t>Add anomaly detection &amp; self-learning to improve model accuracy</a:t>
            </a:r>
            <a:endParaRPr lang="en-US" sz="1800">
              <a:latin typeface="Times New Roman"/>
              <a:cs typeface="Times New Roman"/>
            </a:endParaRPr>
          </a:p>
          <a:p>
            <a:pPr algn="just"/>
            <a:r>
              <a:rPr lang="en-US" sz="1800">
                <a:latin typeface="Times New Roman"/>
                <a:ea typeface="+mn-lt"/>
                <a:cs typeface="+mn-lt"/>
              </a:rPr>
              <a:t>Automate remediation actions to reduce manual intervention</a:t>
            </a:r>
            <a:endParaRPr lang="en-US" sz="1800">
              <a:latin typeface="Times New Roman"/>
              <a:cs typeface="Times New Roman"/>
            </a:endParaRPr>
          </a:p>
          <a:p>
            <a:pPr algn="just"/>
            <a:r>
              <a:rPr lang="en-US" sz="1800">
                <a:latin typeface="Times New Roman"/>
                <a:ea typeface="+mn-lt"/>
                <a:cs typeface="+mn-lt"/>
              </a:rPr>
              <a:t>Improve dashboard with advanced analytics &amp; visual insights</a:t>
            </a:r>
            <a:endParaRPr lang="en-US" sz="1800">
              <a:latin typeface="Times New Roman"/>
              <a:cs typeface="Times New Roman"/>
            </a:endParaRPr>
          </a:p>
          <a:p>
            <a:pPr algn="just"/>
            <a:r>
              <a:rPr lang="en-US" sz="1800">
                <a:latin typeface="Times New Roman"/>
                <a:ea typeface="+mn-lt"/>
                <a:cs typeface="+mn-lt"/>
              </a:rPr>
              <a:t>Enable smart alerts with severity-based notifications</a:t>
            </a:r>
            <a:endParaRPr lang="en-US" sz="1800">
              <a:latin typeface="Times New Roman"/>
              <a:cs typeface="Times New Roman"/>
            </a:endParaRPr>
          </a:p>
          <a:p>
            <a:pPr algn="just"/>
            <a:r>
              <a:rPr lang="en-US" sz="1800">
                <a:latin typeface="Times New Roman"/>
                <a:ea typeface="+mn-lt"/>
                <a:cs typeface="+mn-lt"/>
              </a:rPr>
              <a:t>Support hybrid/multi-cluster infrastructure</a:t>
            </a:r>
            <a:endParaRPr lang="en-US" sz="1800">
              <a:latin typeface="Times New Roman"/>
              <a:cs typeface="Times New Roman"/>
            </a:endParaRPr>
          </a:p>
          <a:p>
            <a:pPr algn="just"/>
            <a:r>
              <a:rPr lang="en-US" sz="1800">
                <a:latin typeface="Times New Roman"/>
                <a:ea typeface="+mn-lt"/>
                <a:cs typeface="+mn-lt"/>
              </a:rPr>
              <a:t>Include security checks for misconfigurations &amp; threats</a:t>
            </a:r>
            <a:endParaRPr lang="en-US" sz="1800">
              <a:latin typeface="Times New Roman"/>
              <a:cs typeface="Times New Roman"/>
            </a:endParaRPr>
          </a:p>
          <a:p>
            <a:pPr marL="0" indent="0">
              <a:buNone/>
            </a:pPr>
            <a:endParaRPr lang="en-US" sz="1800">
              <a:ea typeface="Calibri"/>
              <a:cs typeface="Calibri"/>
            </a:endParaRPr>
          </a:p>
        </p:txBody>
      </p:sp>
    </p:spTree>
    <p:extLst>
      <p:ext uri="{BB962C8B-B14F-4D97-AF65-F5344CB8AC3E}">
        <p14:creationId xmlns:p14="http://schemas.microsoft.com/office/powerpoint/2010/main" val="203406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7" y="348865"/>
            <a:ext cx="7533018" cy="877729"/>
          </a:xfrm>
        </p:spPr>
        <p:txBody>
          <a:bodyPr anchor="ctr">
            <a:normAutofit/>
          </a:bodyPr>
          <a:lstStyle/>
          <a:p>
            <a:r>
              <a:rPr lang="en-GB" b="1" dirty="0">
                <a:solidFill>
                  <a:srgbClr val="FFFFFF"/>
                </a:solidFill>
                <a:latin typeface="Book Antiqua"/>
              </a:rPr>
              <a:t>Build Challenges</a:t>
            </a:r>
          </a:p>
        </p:txBody>
      </p:sp>
      <p:graphicFrame>
        <p:nvGraphicFramePr>
          <p:cNvPr id="55" name="Content Placeholder 47">
            <a:extLst>
              <a:ext uri="{FF2B5EF4-FFF2-40B4-BE49-F238E27FC236}">
                <a16:creationId xmlns:a16="http://schemas.microsoft.com/office/drawing/2014/main" id="{79EA5910-9C70-FBDF-DC33-25C3DB74DD5C}"/>
              </a:ext>
            </a:extLst>
          </p:cNvPr>
          <p:cNvGraphicFramePr>
            <a:graphicFrameLocks noGrp="1"/>
          </p:cNvGraphicFramePr>
          <p:nvPr>
            <p:ph idx="1"/>
            <p:extLst>
              <p:ext uri="{D42A27DB-BD31-4B8C-83A1-F6EECF244321}">
                <p14:modId xmlns:p14="http://schemas.microsoft.com/office/powerpoint/2010/main" val="2850546101"/>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TEAM VASSP</vt:lpstr>
      <vt:lpstr>KubeAI</vt:lpstr>
      <vt:lpstr>Problem Statement</vt:lpstr>
      <vt:lpstr>Our Solution</vt:lpstr>
      <vt:lpstr>Advantages</vt:lpstr>
      <vt:lpstr>Disadvantages</vt:lpstr>
      <vt:lpstr>Problems Solved</vt:lpstr>
      <vt:lpstr>Future Scope</vt:lpstr>
      <vt:lpstr>Build Challenges</vt:lpstr>
      <vt:lpstr>Target Audience</vt:lpstr>
      <vt:lpstr>Technologies Used</vt:lpstr>
      <vt:lpstr>Implementation</vt:lpstr>
      <vt:lpstr>Implementation</vt:lpstr>
      <vt:lpstr>Confusion Matrix</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95</cp:revision>
  <dcterms:created xsi:type="dcterms:W3CDTF">2013-01-27T09:14:16Z</dcterms:created>
  <dcterms:modified xsi:type="dcterms:W3CDTF">2025-04-16T13:55:50Z</dcterms:modified>
  <cp:category/>
</cp:coreProperties>
</file>